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docProps/custom.xml" ContentType="application/vnd.openxmlformats-officedocument.custom-properties+xml"/>
  <Default Extension="wdp" ContentType="image/vnd.ms-photo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6" r:id="rId1"/>
  </p:sldMasterIdLst>
  <p:notesMasterIdLst>
    <p:notesMasterId r:id="rId13"/>
  </p:notesMasterIdLst>
  <p:handoutMasterIdLst>
    <p:handoutMasterId r:id="rId14"/>
  </p:handoutMasterIdLst>
  <p:sldIdLst>
    <p:sldId id="555" r:id="rId2"/>
    <p:sldId id="549" r:id="rId3"/>
    <p:sldId id="556" r:id="rId4"/>
    <p:sldId id="551" r:id="rId5"/>
    <p:sldId id="547" r:id="rId6"/>
    <p:sldId id="550" r:id="rId7"/>
    <p:sldId id="552" r:id="rId8"/>
    <p:sldId id="560" r:id="rId9"/>
    <p:sldId id="559" r:id="rId10"/>
    <p:sldId id="553" r:id="rId11"/>
    <p:sldId id="557" r:id="rId12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94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epesh Sharma (IN)" initials="DS(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485" autoAdjust="0"/>
  </p:normalViewPr>
  <p:slideViewPr>
    <p:cSldViewPr>
      <p:cViewPr varScale="1">
        <p:scale>
          <a:sx n="105" d="100"/>
          <a:sy n="105" d="100"/>
        </p:scale>
        <p:origin x="-1710" y="-84"/>
      </p:cViewPr>
      <p:guideLst>
        <p:guide orient="horz" pos="2940"/>
        <p:guide pos="2160"/>
      </p:guideLst>
    </p:cSldViewPr>
  </p:slideViewPr>
  <p:outlineViewPr>
    <p:cViewPr>
      <p:scale>
        <a:sx n="33" d="100"/>
        <a:sy n="33" d="100"/>
      </p:scale>
      <p:origin x="0" y="-7517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3346" y="5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hyperlink" Target="schemes%20for%20Notification%20sec%207%20Aadhaar%20act%202016.pdf" TargetMode="External"/><Relationship Id="rId1" Type="http://schemas.openxmlformats.org/officeDocument/2006/relationships/hyperlink" Target="143%20Notified%20Schemes.pdf" TargetMode="External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hyperlink" Target="Circular%20and%20Template%20for%20sec%207.pdf" TargetMode="External"/><Relationship Id="rId1" Type="http://schemas.openxmlformats.org/officeDocument/2006/relationships/hyperlink" Target="Standard%20Operating%20Procedure%20(SOP)_Aadhaar%20Authentication%20Services_Revised_12072024%20(1)%20(1)(1).pdf" TargetMode="External"/></Relationships>
</file>

<file path=ppt/diagrams/_rels/drawing3.xml.rels><?xml version="1.0" encoding="UTF-8" standalone="yes"?>
<Relationships xmlns="http://schemas.openxmlformats.org/package/2006/relationships"><Relationship Id="rId2" Type="http://schemas.openxmlformats.org/officeDocument/2006/relationships/hyperlink" Target="schemes%20for%20Notification%20sec%207%20Aadhaar%20act%202016.pdf" TargetMode="External"/><Relationship Id="rId1" Type="http://schemas.openxmlformats.org/officeDocument/2006/relationships/hyperlink" Target="143%20Notified%20Schemes.pdf" TargetMode="External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hyperlink" Target="Circular%20and%20Template%20for%20sec%207.pdf" TargetMode="External"/><Relationship Id="rId1" Type="http://schemas.openxmlformats.org/officeDocument/2006/relationships/hyperlink" Target="Standard%20Operating%20Procedure%20(SOP)_Aadhaar%20Authentication%20Services_Revised_12072024%20(1)%20(1)(1).pdf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0B55F9-A9B3-48F7-AEA1-77CC47D98483}" type="doc">
      <dgm:prSet loTypeId="urn:microsoft.com/office/officeart/2005/8/layout/hList3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9388660C-034B-4E8D-8DBD-2DC2774F1BFC}">
      <dgm:prSet phldrT="[Text]"/>
      <dgm:spPr/>
      <dgm:t>
        <a:bodyPr/>
        <a:lstStyle/>
        <a:p>
          <a:r>
            <a:rPr lang="en-US" altLang="en-US" b="1" smtClean="0">
              <a:cs typeface="Arial"/>
            </a:rPr>
            <a:t>The Central or State Government may require an individual to furnish Aadhaar number to receive:</a:t>
          </a:r>
          <a:endParaRPr lang="en-US" dirty="0"/>
        </a:p>
      </dgm:t>
    </dgm:pt>
    <dgm:pt modelId="{FE78BD02-EE30-4597-BF41-FBBA62AA4B49}" type="parTrans" cxnId="{633F7727-B970-4FD4-86EA-887146B8043D}">
      <dgm:prSet/>
      <dgm:spPr/>
      <dgm:t>
        <a:bodyPr/>
        <a:lstStyle/>
        <a:p>
          <a:endParaRPr lang="en-US"/>
        </a:p>
      </dgm:t>
    </dgm:pt>
    <dgm:pt modelId="{6CDD95DE-7D1E-47E9-9750-9F9C67CE1FAA}" type="sibTrans" cxnId="{633F7727-B970-4FD4-86EA-887146B8043D}">
      <dgm:prSet/>
      <dgm:spPr/>
      <dgm:t>
        <a:bodyPr/>
        <a:lstStyle/>
        <a:p>
          <a:endParaRPr lang="en-US"/>
        </a:p>
      </dgm:t>
    </dgm:pt>
    <dgm:pt modelId="{333CDBAA-7614-472B-BA55-E18672030525}">
      <dgm:prSet phldrT="[Text]"/>
      <dgm:spPr/>
      <dgm:t>
        <a:bodyPr/>
        <a:lstStyle/>
        <a:p>
          <a:pPr rtl="0"/>
          <a:r>
            <a:rPr lang="en-US" altLang="en-US" b="1" smtClean="0">
              <a:cs typeface="Arial"/>
            </a:rPr>
            <a:t>Subsidies</a:t>
          </a:r>
          <a:endParaRPr lang="en-US" dirty="0"/>
        </a:p>
      </dgm:t>
    </dgm:pt>
    <dgm:pt modelId="{32EFD403-13DA-4204-B799-416769C28D38}" type="parTrans" cxnId="{C493262B-500C-4748-9001-CA57A2680CD6}">
      <dgm:prSet/>
      <dgm:spPr/>
      <dgm:t>
        <a:bodyPr/>
        <a:lstStyle/>
        <a:p>
          <a:endParaRPr lang="en-US"/>
        </a:p>
      </dgm:t>
    </dgm:pt>
    <dgm:pt modelId="{A22D7A14-2158-43EE-B7B6-1DE517DA6660}" type="sibTrans" cxnId="{C493262B-500C-4748-9001-CA57A2680CD6}">
      <dgm:prSet/>
      <dgm:spPr/>
      <dgm:t>
        <a:bodyPr/>
        <a:lstStyle/>
        <a:p>
          <a:endParaRPr lang="en-US"/>
        </a:p>
      </dgm:t>
    </dgm:pt>
    <dgm:pt modelId="{98ADA2CF-6B33-470B-8039-F9D05AB1ECCC}">
      <dgm:prSet phldrT="[Text]"/>
      <dgm:spPr/>
      <dgm:t>
        <a:bodyPr/>
        <a:lstStyle/>
        <a:p>
          <a:pPr rtl="0"/>
          <a:r>
            <a:rPr lang="en-US" altLang="en-US" b="1" smtClean="0">
              <a:cs typeface="Arial"/>
            </a:rPr>
            <a:t>Benefits</a:t>
          </a:r>
          <a:endParaRPr lang="en-US" dirty="0"/>
        </a:p>
      </dgm:t>
    </dgm:pt>
    <dgm:pt modelId="{1D6921BF-106C-4106-AFDD-AA0CE9C12558}" type="parTrans" cxnId="{7D4271E8-4F58-4BF4-984C-733641981A77}">
      <dgm:prSet/>
      <dgm:spPr/>
      <dgm:t>
        <a:bodyPr/>
        <a:lstStyle/>
        <a:p>
          <a:endParaRPr lang="en-US"/>
        </a:p>
      </dgm:t>
    </dgm:pt>
    <dgm:pt modelId="{21D3BE28-7A63-4845-8AE1-E1457EE083E9}" type="sibTrans" cxnId="{7D4271E8-4F58-4BF4-984C-733641981A77}">
      <dgm:prSet/>
      <dgm:spPr/>
      <dgm:t>
        <a:bodyPr/>
        <a:lstStyle/>
        <a:p>
          <a:endParaRPr lang="en-US"/>
        </a:p>
      </dgm:t>
    </dgm:pt>
    <dgm:pt modelId="{77EEC573-82FF-4768-8F03-5800327657F0}">
      <dgm:prSet phldrT="[Text]"/>
      <dgm:spPr/>
      <dgm:t>
        <a:bodyPr/>
        <a:lstStyle/>
        <a:p>
          <a:pPr rtl="0"/>
          <a:r>
            <a:rPr lang="en-US" altLang="en-US" b="1" smtClean="0">
              <a:cs typeface="Arial"/>
            </a:rPr>
            <a:t>Services</a:t>
          </a:r>
          <a:endParaRPr lang="en-US" dirty="0"/>
        </a:p>
      </dgm:t>
    </dgm:pt>
    <dgm:pt modelId="{97841D87-04F7-4580-97C0-E02AB08C3496}" type="parTrans" cxnId="{5E440A02-2FBF-42E1-AFC2-C166E4DCA2DC}">
      <dgm:prSet/>
      <dgm:spPr/>
      <dgm:t>
        <a:bodyPr/>
        <a:lstStyle/>
        <a:p>
          <a:endParaRPr lang="en-US"/>
        </a:p>
      </dgm:t>
    </dgm:pt>
    <dgm:pt modelId="{56E713CD-B751-4C57-AB45-725216EE5D40}" type="sibTrans" cxnId="{5E440A02-2FBF-42E1-AFC2-C166E4DCA2DC}">
      <dgm:prSet/>
      <dgm:spPr/>
      <dgm:t>
        <a:bodyPr/>
        <a:lstStyle/>
        <a:p>
          <a:endParaRPr lang="en-US"/>
        </a:p>
      </dgm:t>
    </dgm:pt>
    <dgm:pt modelId="{29A0C120-B6B7-4505-91D1-09D2E14F08B0}" type="pres">
      <dgm:prSet presAssocID="{790B55F9-A9B3-48F7-AEA1-77CC47D98483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03F6D4C-D769-47B1-9947-768D8D857DB6}" type="pres">
      <dgm:prSet presAssocID="{9388660C-034B-4E8D-8DBD-2DC2774F1BFC}" presName="roof" presStyleLbl="dkBgShp" presStyleIdx="0" presStyleCnt="2"/>
      <dgm:spPr/>
      <dgm:t>
        <a:bodyPr/>
        <a:lstStyle/>
        <a:p>
          <a:endParaRPr lang="en-US"/>
        </a:p>
      </dgm:t>
    </dgm:pt>
    <dgm:pt modelId="{7D84771C-B63B-4313-87CB-50695713670D}" type="pres">
      <dgm:prSet presAssocID="{9388660C-034B-4E8D-8DBD-2DC2774F1BFC}" presName="pillars" presStyleCnt="0"/>
      <dgm:spPr/>
    </dgm:pt>
    <dgm:pt modelId="{9980ED39-0385-4C5F-8CE4-9EB287E6F0F5}" type="pres">
      <dgm:prSet presAssocID="{9388660C-034B-4E8D-8DBD-2DC2774F1BFC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3D3273-63BE-4E1E-B88F-8CEA9E39046F}" type="pres">
      <dgm:prSet presAssocID="{98ADA2CF-6B33-470B-8039-F9D05AB1ECCC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39F906-2392-4E14-9047-2F224C13844C}" type="pres">
      <dgm:prSet presAssocID="{77EEC573-82FF-4768-8F03-5800327657F0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FA7FE9-3BFF-4EDA-9AA3-F0880E9828AA}" type="pres">
      <dgm:prSet presAssocID="{9388660C-034B-4E8D-8DBD-2DC2774F1BFC}" presName="base" presStyleLbl="dkBgShp" presStyleIdx="1" presStyleCnt="2"/>
      <dgm:spPr/>
    </dgm:pt>
  </dgm:ptLst>
  <dgm:cxnLst>
    <dgm:cxn modelId="{633F7727-B970-4FD4-86EA-887146B8043D}" srcId="{790B55F9-A9B3-48F7-AEA1-77CC47D98483}" destId="{9388660C-034B-4E8D-8DBD-2DC2774F1BFC}" srcOrd="0" destOrd="0" parTransId="{FE78BD02-EE30-4597-BF41-FBBA62AA4B49}" sibTransId="{6CDD95DE-7D1E-47E9-9750-9F9C67CE1FAA}"/>
    <dgm:cxn modelId="{05054ED6-149B-4E97-8DCB-429F255C9E1F}" type="presOf" srcId="{77EEC573-82FF-4768-8F03-5800327657F0}" destId="{C439F906-2392-4E14-9047-2F224C13844C}" srcOrd="0" destOrd="0" presId="urn:microsoft.com/office/officeart/2005/8/layout/hList3"/>
    <dgm:cxn modelId="{2A3F4A9A-B048-4663-8E7B-8DE514C3A014}" type="presOf" srcId="{9388660C-034B-4E8D-8DBD-2DC2774F1BFC}" destId="{103F6D4C-D769-47B1-9947-768D8D857DB6}" srcOrd="0" destOrd="0" presId="urn:microsoft.com/office/officeart/2005/8/layout/hList3"/>
    <dgm:cxn modelId="{5E440A02-2FBF-42E1-AFC2-C166E4DCA2DC}" srcId="{9388660C-034B-4E8D-8DBD-2DC2774F1BFC}" destId="{77EEC573-82FF-4768-8F03-5800327657F0}" srcOrd="2" destOrd="0" parTransId="{97841D87-04F7-4580-97C0-E02AB08C3496}" sibTransId="{56E713CD-B751-4C57-AB45-725216EE5D40}"/>
    <dgm:cxn modelId="{7D4271E8-4F58-4BF4-984C-733641981A77}" srcId="{9388660C-034B-4E8D-8DBD-2DC2774F1BFC}" destId="{98ADA2CF-6B33-470B-8039-F9D05AB1ECCC}" srcOrd="1" destOrd="0" parTransId="{1D6921BF-106C-4106-AFDD-AA0CE9C12558}" sibTransId="{21D3BE28-7A63-4845-8AE1-E1457EE083E9}"/>
    <dgm:cxn modelId="{C493262B-500C-4748-9001-CA57A2680CD6}" srcId="{9388660C-034B-4E8D-8DBD-2DC2774F1BFC}" destId="{333CDBAA-7614-472B-BA55-E18672030525}" srcOrd="0" destOrd="0" parTransId="{32EFD403-13DA-4204-B799-416769C28D38}" sibTransId="{A22D7A14-2158-43EE-B7B6-1DE517DA6660}"/>
    <dgm:cxn modelId="{CB46A140-BD6C-4758-BE00-6A3A01949F68}" type="presOf" srcId="{98ADA2CF-6B33-470B-8039-F9D05AB1ECCC}" destId="{303D3273-63BE-4E1E-B88F-8CEA9E39046F}" srcOrd="0" destOrd="0" presId="urn:microsoft.com/office/officeart/2005/8/layout/hList3"/>
    <dgm:cxn modelId="{259B45DB-00F1-49CC-9095-3716B666378E}" type="presOf" srcId="{333CDBAA-7614-472B-BA55-E18672030525}" destId="{9980ED39-0385-4C5F-8CE4-9EB287E6F0F5}" srcOrd="0" destOrd="0" presId="urn:microsoft.com/office/officeart/2005/8/layout/hList3"/>
    <dgm:cxn modelId="{B425E9F8-37B1-4D18-B77E-2D9ACD5ED86D}" type="presOf" srcId="{790B55F9-A9B3-48F7-AEA1-77CC47D98483}" destId="{29A0C120-B6B7-4505-91D1-09D2E14F08B0}" srcOrd="0" destOrd="0" presId="urn:microsoft.com/office/officeart/2005/8/layout/hList3"/>
    <dgm:cxn modelId="{1772371E-6FF3-4C0D-9442-5B54BF206ABC}" type="presParOf" srcId="{29A0C120-B6B7-4505-91D1-09D2E14F08B0}" destId="{103F6D4C-D769-47B1-9947-768D8D857DB6}" srcOrd="0" destOrd="0" presId="urn:microsoft.com/office/officeart/2005/8/layout/hList3"/>
    <dgm:cxn modelId="{F11C0D66-CA45-4848-8604-2B22FF33C8BD}" type="presParOf" srcId="{29A0C120-B6B7-4505-91D1-09D2E14F08B0}" destId="{7D84771C-B63B-4313-87CB-50695713670D}" srcOrd="1" destOrd="0" presId="urn:microsoft.com/office/officeart/2005/8/layout/hList3"/>
    <dgm:cxn modelId="{2A4CC41E-73FB-4318-AB4A-35C803DDCEC9}" type="presParOf" srcId="{7D84771C-B63B-4313-87CB-50695713670D}" destId="{9980ED39-0385-4C5F-8CE4-9EB287E6F0F5}" srcOrd="0" destOrd="0" presId="urn:microsoft.com/office/officeart/2005/8/layout/hList3"/>
    <dgm:cxn modelId="{85B6320B-0C90-4B9B-8CF7-5B7B22164DD7}" type="presParOf" srcId="{7D84771C-B63B-4313-87CB-50695713670D}" destId="{303D3273-63BE-4E1E-B88F-8CEA9E39046F}" srcOrd="1" destOrd="0" presId="urn:microsoft.com/office/officeart/2005/8/layout/hList3"/>
    <dgm:cxn modelId="{DF3C3472-5976-4055-BC34-926944B4AB03}" type="presParOf" srcId="{7D84771C-B63B-4313-87CB-50695713670D}" destId="{C439F906-2392-4E14-9047-2F224C13844C}" srcOrd="2" destOrd="0" presId="urn:microsoft.com/office/officeart/2005/8/layout/hList3"/>
    <dgm:cxn modelId="{E8C3EEEB-CD5E-4E2A-AC48-55A878A73CAD}" type="presParOf" srcId="{29A0C120-B6B7-4505-91D1-09D2E14F08B0}" destId="{D9FA7FE9-3BFF-4EDA-9AA3-F0880E9828AA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58BDF5-8167-48B5-BA1C-E989A4FA717E}" type="doc">
      <dgm:prSet loTypeId="urn:microsoft.com/office/officeart/2005/8/layout/default" loCatId="list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n-US"/>
        </a:p>
      </dgm:t>
    </dgm:pt>
    <dgm:pt modelId="{E5BB0AD6-8A5B-4AE5-853F-93B0E104D25B}">
      <dgm:prSet phldrT="[Text]"/>
      <dgm:spPr/>
      <dgm:t>
        <a:bodyPr/>
        <a:lstStyle/>
        <a:p>
          <a:r>
            <a:rPr lang="en-US" dirty="0" smtClean="0"/>
            <a:t>Sec.- 3</a:t>
          </a:r>
          <a:endParaRPr lang="en-US" dirty="0"/>
        </a:p>
      </dgm:t>
    </dgm:pt>
    <dgm:pt modelId="{8D0B44DB-ED19-45ED-99B2-9845ED6E84C6}" type="parTrans" cxnId="{32CFBDD0-76AA-4587-9EB4-9872553F1428}">
      <dgm:prSet/>
      <dgm:spPr/>
      <dgm:t>
        <a:bodyPr/>
        <a:lstStyle/>
        <a:p>
          <a:endParaRPr lang="en-US"/>
        </a:p>
      </dgm:t>
    </dgm:pt>
    <dgm:pt modelId="{BE98A2A7-668B-4EC6-91A6-A47F61DA78FF}" type="sibTrans" cxnId="{32CFBDD0-76AA-4587-9EB4-9872553F1428}">
      <dgm:prSet/>
      <dgm:spPr/>
      <dgm:t>
        <a:bodyPr/>
        <a:lstStyle/>
        <a:p>
          <a:endParaRPr lang="en-US"/>
        </a:p>
      </dgm:t>
    </dgm:pt>
    <dgm:pt modelId="{B147A9D4-7F39-405C-82CD-89C38A1E7E91}">
      <dgm:prSet phldrT="[Text]"/>
      <dgm:spPr/>
      <dgm:t>
        <a:bodyPr/>
        <a:lstStyle/>
        <a:p>
          <a:r>
            <a:rPr lang="en-US" dirty="0" smtClean="0"/>
            <a:t>Sec.- 4</a:t>
          </a:r>
          <a:endParaRPr lang="en-US" dirty="0"/>
        </a:p>
      </dgm:t>
    </dgm:pt>
    <dgm:pt modelId="{0D9F874D-41A9-4B51-9E33-D2EA4579CD8E}" type="parTrans" cxnId="{67CA2959-B3B9-470C-A839-9FF69DA147FC}">
      <dgm:prSet/>
      <dgm:spPr/>
      <dgm:t>
        <a:bodyPr/>
        <a:lstStyle/>
        <a:p>
          <a:endParaRPr lang="en-US"/>
        </a:p>
      </dgm:t>
    </dgm:pt>
    <dgm:pt modelId="{0DA0AEE1-3EA0-4115-9E94-2868C2AA490B}" type="sibTrans" cxnId="{67CA2959-B3B9-470C-A839-9FF69DA147FC}">
      <dgm:prSet/>
      <dgm:spPr/>
      <dgm:t>
        <a:bodyPr/>
        <a:lstStyle/>
        <a:p>
          <a:endParaRPr lang="en-US"/>
        </a:p>
      </dgm:t>
    </dgm:pt>
    <dgm:pt modelId="{2E0E3718-E241-48A9-9B48-12A46174E0D8}">
      <dgm:prSet phldrT="[Text]"/>
      <dgm:spPr/>
      <dgm:t>
        <a:bodyPr/>
        <a:lstStyle/>
        <a:p>
          <a:r>
            <a:rPr lang="en-US" dirty="0" smtClean="0"/>
            <a:t>Sec.-14</a:t>
          </a:r>
          <a:endParaRPr lang="en-US" dirty="0"/>
        </a:p>
      </dgm:t>
    </dgm:pt>
    <dgm:pt modelId="{435EEDCA-0CCD-4429-8D29-B464A175F7C8}" type="parTrans" cxnId="{3B9BCC9E-DB97-4FC2-AB9E-374E6701BF4F}">
      <dgm:prSet/>
      <dgm:spPr/>
      <dgm:t>
        <a:bodyPr/>
        <a:lstStyle/>
        <a:p>
          <a:endParaRPr lang="en-US"/>
        </a:p>
      </dgm:t>
    </dgm:pt>
    <dgm:pt modelId="{CBB3CD97-8A81-4FD4-9191-0D4B9E098D8F}" type="sibTrans" cxnId="{3B9BCC9E-DB97-4FC2-AB9E-374E6701BF4F}">
      <dgm:prSet/>
      <dgm:spPr/>
      <dgm:t>
        <a:bodyPr/>
        <a:lstStyle/>
        <a:p>
          <a:endParaRPr lang="en-US"/>
        </a:p>
      </dgm:t>
    </dgm:pt>
    <dgm:pt modelId="{2D0C1CE3-CE9D-40DC-A818-91C4C35CBA11}" type="pres">
      <dgm:prSet presAssocID="{D558BDF5-8167-48B5-BA1C-E989A4FA717E}" presName="diagram" presStyleCnt="0">
        <dgm:presLayoutVars>
          <dgm:dir/>
          <dgm:resizeHandles val="exact"/>
        </dgm:presLayoutVars>
      </dgm:prSet>
      <dgm:spPr/>
    </dgm:pt>
    <dgm:pt modelId="{D7D5C632-F5AB-460F-890F-CCBA4080842A}" type="pres">
      <dgm:prSet presAssocID="{E5BB0AD6-8A5B-4AE5-853F-93B0E104D25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9D5461-2795-4B23-8632-E55C7A82EF2E}" type="pres">
      <dgm:prSet presAssocID="{BE98A2A7-668B-4EC6-91A6-A47F61DA78FF}" presName="sibTrans" presStyleCnt="0"/>
      <dgm:spPr/>
    </dgm:pt>
    <dgm:pt modelId="{28059528-8A05-428D-9BB9-355D22A54A3E}" type="pres">
      <dgm:prSet presAssocID="{B147A9D4-7F39-405C-82CD-89C38A1E7E91}" presName="node" presStyleLbl="node1" presStyleIdx="1" presStyleCnt="3">
        <dgm:presLayoutVars>
          <dgm:bulletEnabled val="1"/>
        </dgm:presLayoutVars>
      </dgm:prSet>
      <dgm:spPr/>
    </dgm:pt>
    <dgm:pt modelId="{6A1ACE40-2366-4B70-9D01-DC99007AF193}" type="pres">
      <dgm:prSet presAssocID="{0DA0AEE1-3EA0-4115-9E94-2868C2AA490B}" presName="sibTrans" presStyleCnt="0"/>
      <dgm:spPr/>
    </dgm:pt>
    <dgm:pt modelId="{F96C20D3-0E38-4FBB-8424-AF0EDF8396F1}" type="pres">
      <dgm:prSet presAssocID="{2E0E3718-E241-48A9-9B48-12A46174E0D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7CA2959-B3B9-470C-A839-9FF69DA147FC}" srcId="{D558BDF5-8167-48B5-BA1C-E989A4FA717E}" destId="{B147A9D4-7F39-405C-82CD-89C38A1E7E91}" srcOrd="1" destOrd="0" parTransId="{0D9F874D-41A9-4B51-9E33-D2EA4579CD8E}" sibTransId="{0DA0AEE1-3EA0-4115-9E94-2868C2AA490B}"/>
    <dgm:cxn modelId="{53A9266C-3705-4017-A5A6-14F306D78031}" type="presOf" srcId="{B147A9D4-7F39-405C-82CD-89C38A1E7E91}" destId="{28059528-8A05-428D-9BB9-355D22A54A3E}" srcOrd="0" destOrd="0" presId="urn:microsoft.com/office/officeart/2005/8/layout/default"/>
    <dgm:cxn modelId="{1DBBC593-87F8-40EA-8A21-3923A365238D}" type="presOf" srcId="{D558BDF5-8167-48B5-BA1C-E989A4FA717E}" destId="{2D0C1CE3-CE9D-40DC-A818-91C4C35CBA11}" srcOrd="0" destOrd="0" presId="urn:microsoft.com/office/officeart/2005/8/layout/default"/>
    <dgm:cxn modelId="{32CFBDD0-76AA-4587-9EB4-9872553F1428}" srcId="{D558BDF5-8167-48B5-BA1C-E989A4FA717E}" destId="{E5BB0AD6-8A5B-4AE5-853F-93B0E104D25B}" srcOrd="0" destOrd="0" parTransId="{8D0B44DB-ED19-45ED-99B2-9845ED6E84C6}" sibTransId="{BE98A2A7-668B-4EC6-91A6-A47F61DA78FF}"/>
    <dgm:cxn modelId="{3B9BCC9E-DB97-4FC2-AB9E-374E6701BF4F}" srcId="{D558BDF5-8167-48B5-BA1C-E989A4FA717E}" destId="{2E0E3718-E241-48A9-9B48-12A46174E0D8}" srcOrd="2" destOrd="0" parTransId="{435EEDCA-0CCD-4429-8D29-B464A175F7C8}" sibTransId="{CBB3CD97-8A81-4FD4-9191-0D4B9E098D8F}"/>
    <dgm:cxn modelId="{7552EA68-9F1C-443A-8D2C-180DEF5B7208}" type="presOf" srcId="{2E0E3718-E241-48A9-9B48-12A46174E0D8}" destId="{F96C20D3-0E38-4FBB-8424-AF0EDF8396F1}" srcOrd="0" destOrd="0" presId="urn:microsoft.com/office/officeart/2005/8/layout/default"/>
    <dgm:cxn modelId="{37EECDD5-A809-46AE-AD62-ACC870B78576}" type="presOf" srcId="{E5BB0AD6-8A5B-4AE5-853F-93B0E104D25B}" destId="{D7D5C632-F5AB-460F-890F-CCBA4080842A}" srcOrd="0" destOrd="0" presId="urn:microsoft.com/office/officeart/2005/8/layout/default"/>
    <dgm:cxn modelId="{E3A0368A-2092-48AA-9046-C2401363847B}" type="presParOf" srcId="{2D0C1CE3-CE9D-40DC-A818-91C4C35CBA11}" destId="{D7D5C632-F5AB-460F-890F-CCBA4080842A}" srcOrd="0" destOrd="0" presId="urn:microsoft.com/office/officeart/2005/8/layout/default"/>
    <dgm:cxn modelId="{D461C321-F3C2-4434-A1EE-00E6D934C158}" type="presParOf" srcId="{2D0C1CE3-CE9D-40DC-A818-91C4C35CBA11}" destId="{AF9D5461-2795-4B23-8632-E55C7A82EF2E}" srcOrd="1" destOrd="0" presId="urn:microsoft.com/office/officeart/2005/8/layout/default"/>
    <dgm:cxn modelId="{F1CBB7A6-3B19-46B6-A688-2F7DE2EA1FFD}" type="presParOf" srcId="{2D0C1CE3-CE9D-40DC-A818-91C4C35CBA11}" destId="{28059528-8A05-428D-9BB9-355D22A54A3E}" srcOrd="2" destOrd="0" presId="urn:microsoft.com/office/officeart/2005/8/layout/default"/>
    <dgm:cxn modelId="{CA5F68D6-99F5-4CE1-9424-25E739139DCF}" type="presParOf" srcId="{2D0C1CE3-CE9D-40DC-A818-91C4C35CBA11}" destId="{6A1ACE40-2366-4B70-9D01-DC99007AF193}" srcOrd="3" destOrd="0" presId="urn:microsoft.com/office/officeart/2005/8/layout/default"/>
    <dgm:cxn modelId="{B2873F38-F811-429F-AF63-D307D9B31206}" type="presParOf" srcId="{2D0C1CE3-CE9D-40DC-A818-91C4C35CBA11}" destId="{F96C20D3-0E38-4FBB-8424-AF0EDF8396F1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C51F12A-2811-406F-A834-CBFC0CAF4D35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7A3C2ED-55BA-42D8-8197-971F3E43813B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IN" dirty="0" smtClean="0"/>
            <a:t>Notified Schemes–</a:t>
          </a:r>
        </a:p>
        <a:p>
          <a:r>
            <a:rPr lang="en-IN" dirty="0" smtClean="0">
              <a:hlinkClick xmlns:r="http://schemas.openxmlformats.org/officeDocument/2006/relationships" r:id="rId1" action="ppaction://hlinkfile"/>
            </a:rPr>
            <a:t>143</a:t>
          </a:r>
          <a:endParaRPr lang="en-US" dirty="0"/>
        </a:p>
      </dgm:t>
    </dgm:pt>
    <dgm:pt modelId="{7FCAC55A-4324-43B6-8D2E-AE231653532D}" type="parTrans" cxnId="{86457810-6090-4BDB-B318-378859FF964A}">
      <dgm:prSet/>
      <dgm:spPr/>
      <dgm:t>
        <a:bodyPr/>
        <a:lstStyle/>
        <a:p>
          <a:endParaRPr lang="en-US"/>
        </a:p>
      </dgm:t>
    </dgm:pt>
    <dgm:pt modelId="{0DE5AD75-0BA4-489B-921F-4E730DF52081}" type="sibTrans" cxnId="{86457810-6090-4BDB-B318-378859FF964A}">
      <dgm:prSet/>
      <dgm:spPr/>
      <dgm:t>
        <a:bodyPr/>
        <a:lstStyle/>
        <a:p>
          <a:endParaRPr lang="en-US"/>
        </a:p>
      </dgm:t>
    </dgm:pt>
    <dgm:pt modelId="{59FB367B-D9C2-4E8C-8F42-72EBA49B6D22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IN" dirty="0" smtClean="0"/>
            <a:t>Schemes Pending from Notification – </a:t>
          </a:r>
          <a:r>
            <a:rPr lang="en-IN" dirty="0" smtClean="0">
              <a:hlinkClick xmlns:r="http://schemas.openxmlformats.org/officeDocument/2006/relationships" r:id="rId2" action="ppaction://hlinkfile"/>
            </a:rPr>
            <a:t>18</a:t>
          </a:r>
          <a:endParaRPr lang="en-US" dirty="0"/>
        </a:p>
      </dgm:t>
    </dgm:pt>
    <dgm:pt modelId="{82A1B734-C453-4561-8F3D-D27267117360}" type="parTrans" cxnId="{F928E9D6-A3E8-425C-A1E3-528F74E8FB5A}">
      <dgm:prSet/>
      <dgm:spPr/>
      <dgm:t>
        <a:bodyPr/>
        <a:lstStyle/>
        <a:p>
          <a:endParaRPr lang="en-US"/>
        </a:p>
      </dgm:t>
    </dgm:pt>
    <dgm:pt modelId="{1A6A1745-E4A5-4817-B54F-2768FD844A5B}" type="sibTrans" cxnId="{F928E9D6-A3E8-425C-A1E3-528F74E8FB5A}">
      <dgm:prSet/>
      <dgm:spPr/>
      <dgm:t>
        <a:bodyPr/>
        <a:lstStyle/>
        <a:p>
          <a:endParaRPr lang="en-US"/>
        </a:p>
      </dgm:t>
    </dgm:pt>
    <dgm:pt modelId="{BEE62D64-4066-452E-970C-BC0F16F68F05}" type="pres">
      <dgm:prSet presAssocID="{AC51F12A-2811-406F-A834-CBFC0CAF4D35}" presName="diagram" presStyleCnt="0">
        <dgm:presLayoutVars>
          <dgm:dir/>
          <dgm:resizeHandles val="exact"/>
        </dgm:presLayoutVars>
      </dgm:prSet>
      <dgm:spPr/>
    </dgm:pt>
    <dgm:pt modelId="{FD9F9F67-0E26-43EF-BB18-E9C668B89D22}" type="pres">
      <dgm:prSet presAssocID="{A7A3C2ED-55BA-42D8-8197-971F3E43813B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7BB365-017D-468B-A34A-84EF535DC7EC}" type="pres">
      <dgm:prSet presAssocID="{0DE5AD75-0BA4-489B-921F-4E730DF52081}" presName="sibTrans" presStyleCnt="0"/>
      <dgm:spPr/>
    </dgm:pt>
    <dgm:pt modelId="{F27FCCB8-6D11-49CE-B51D-7FB4259E580F}" type="pres">
      <dgm:prSet presAssocID="{59FB367B-D9C2-4E8C-8F42-72EBA49B6D22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FF1964B-DC81-47E3-8557-F4A46AF19EFA}" type="presOf" srcId="{59FB367B-D9C2-4E8C-8F42-72EBA49B6D22}" destId="{F27FCCB8-6D11-49CE-B51D-7FB4259E580F}" srcOrd="0" destOrd="0" presId="urn:microsoft.com/office/officeart/2005/8/layout/default"/>
    <dgm:cxn modelId="{4A587654-1325-47EE-A0C6-1B1CA04F8818}" type="presOf" srcId="{AC51F12A-2811-406F-A834-CBFC0CAF4D35}" destId="{BEE62D64-4066-452E-970C-BC0F16F68F05}" srcOrd="0" destOrd="0" presId="urn:microsoft.com/office/officeart/2005/8/layout/default"/>
    <dgm:cxn modelId="{86457810-6090-4BDB-B318-378859FF964A}" srcId="{AC51F12A-2811-406F-A834-CBFC0CAF4D35}" destId="{A7A3C2ED-55BA-42D8-8197-971F3E43813B}" srcOrd="0" destOrd="0" parTransId="{7FCAC55A-4324-43B6-8D2E-AE231653532D}" sibTransId="{0DE5AD75-0BA4-489B-921F-4E730DF52081}"/>
    <dgm:cxn modelId="{F928E9D6-A3E8-425C-A1E3-528F74E8FB5A}" srcId="{AC51F12A-2811-406F-A834-CBFC0CAF4D35}" destId="{59FB367B-D9C2-4E8C-8F42-72EBA49B6D22}" srcOrd="1" destOrd="0" parTransId="{82A1B734-C453-4561-8F3D-D27267117360}" sibTransId="{1A6A1745-E4A5-4817-B54F-2768FD844A5B}"/>
    <dgm:cxn modelId="{F8736216-CB6E-4D3A-B8A5-9CAAE4CCA5BC}" type="presOf" srcId="{A7A3C2ED-55BA-42D8-8197-971F3E43813B}" destId="{FD9F9F67-0E26-43EF-BB18-E9C668B89D22}" srcOrd="0" destOrd="0" presId="urn:microsoft.com/office/officeart/2005/8/layout/default"/>
    <dgm:cxn modelId="{1D857AAB-7CDF-45B5-A835-61418D174CFE}" type="presParOf" srcId="{BEE62D64-4066-452E-970C-BC0F16F68F05}" destId="{FD9F9F67-0E26-43EF-BB18-E9C668B89D22}" srcOrd="0" destOrd="0" presId="urn:microsoft.com/office/officeart/2005/8/layout/default"/>
    <dgm:cxn modelId="{8BFE8A18-48D9-47A8-B427-A3309FB4C454}" type="presParOf" srcId="{BEE62D64-4066-452E-970C-BC0F16F68F05}" destId="{D27BB365-017D-468B-A34A-84EF535DC7EC}" srcOrd="1" destOrd="0" presId="urn:microsoft.com/office/officeart/2005/8/layout/default"/>
    <dgm:cxn modelId="{1EE82D27-E472-418F-A639-BE02C0E057E7}" type="presParOf" srcId="{BEE62D64-4066-452E-970C-BC0F16F68F05}" destId="{F27FCCB8-6D11-49CE-B51D-7FB4259E580F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047D379-EC1D-4152-A056-4CBA6A5922C1}" type="doc">
      <dgm:prSet loTypeId="urn:microsoft.com/office/officeart/2005/8/layout/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A9FF8AB1-4C9E-4A35-8E0B-26D7CE55200A}">
      <dgm:prSet phldrT="[Text]" custT="1"/>
      <dgm:spPr/>
      <dgm:t>
        <a:bodyPr/>
        <a:lstStyle/>
        <a:p>
          <a:r>
            <a:rPr lang="en-IN" sz="1600" b="0" dirty="0" smtClean="0">
              <a:solidFill>
                <a:schemeClr val="tx2">
                  <a:lumMod val="75000"/>
                </a:schemeClr>
              </a:solidFill>
              <a:cs typeface="Arial"/>
            </a:rPr>
            <a:t>The Department may first identify the schemes for use of Aadhaar where ‘benefits’ are given to the ‘individuals’</a:t>
          </a:r>
          <a:endParaRPr lang="en-US" sz="1600" b="0" dirty="0">
            <a:solidFill>
              <a:schemeClr val="tx2">
                <a:lumMod val="75000"/>
              </a:schemeClr>
            </a:solidFill>
          </a:endParaRPr>
        </a:p>
      </dgm:t>
    </dgm:pt>
    <dgm:pt modelId="{93C9FD03-AAED-430A-A859-B603F4E698D5}" type="parTrans" cxnId="{794F022B-C84D-443E-A5F7-3D7B4CCB131E}">
      <dgm:prSet/>
      <dgm:spPr/>
      <dgm:t>
        <a:bodyPr/>
        <a:lstStyle/>
        <a:p>
          <a:endParaRPr lang="en-US" sz="1300" b="0">
            <a:solidFill>
              <a:schemeClr val="tx2">
                <a:lumMod val="75000"/>
              </a:schemeClr>
            </a:solidFill>
          </a:endParaRPr>
        </a:p>
      </dgm:t>
    </dgm:pt>
    <dgm:pt modelId="{C07FA2C0-51D1-4954-AF8B-578579F3DF45}" type="sibTrans" cxnId="{794F022B-C84D-443E-A5F7-3D7B4CCB131E}">
      <dgm:prSet/>
      <dgm:spPr/>
      <dgm:t>
        <a:bodyPr/>
        <a:lstStyle/>
        <a:p>
          <a:endParaRPr lang="en-US" sz="1300" b="0">
            <a:solidFill>
              <a:schemeClr val="tx2">
                <a:lumMod val="75000"/>
              </a:schemeClr>
            </a:solidFill>
          </a:endParaRPr>
        </a:p>
      </dgm:t>
    </dgm:pt>
    <dgm:pt modelId="{FA0E41EC-CFB6-4CC9-815D-08FBE23342F7}">
      <dgm:prSet phldrT="[Text]" custT="1"/>
      <dgm:spPr/>
      <dgm:t>
        <a:bodyPr/>
        <a:lstStyle/>
        <a:p>
          <a:r>
            <a:rPr lang="en-IN" sz="1600" b="0" dirty="0" smtClean="0">
              <a:solidFill>
                <a:schemeClr val="tx2">
                  <a:lumMod val="75000"/>
                </a:schemeClr>
              </a:solidFill>
              <a:cs typeface="Arial"/>
            </a:rPr>
            <a:t>Become </a:t>
          </a:r>
          <a:r>
            <a:rPr lang="en-IN" sz="1600" b="0" dirty="0" smtClean="0">
              <a:solidFill>
                <a:schemeClr val="tx2">
                  <a:lumMod val="75000"/>
                </a:schemeClr>
              </a:solidFill>
              <a:cs typeface="Arial"/>
              <a:hlinkClick xmlns:r="http://schemas.openxmlformats.org/officeDocument/2006/relationships" r:id="rId1" action="ppaction://hlinkfile"/>
            </a:rPr>
            <a:t>SubAuA</a:t>
          </a:r>
          <a:r>
            <a:rPr lang="en-IN" sz="1600" b="0" dirty="0" smtClean="0">
              <a:solidFill>
                <a:schemeClr val="tx2">
                  <a:lumMod val="75000"/>
                </a:schemeClr>
              </a:solidFill>
              <a:cs typeface="Arial"/>
            </a:rPr>
            <a:t> with the help of </a:t>
          </a:r>
          <a:r>
            <a:rPr lang="en-IN" sz="1600" b="0" dirty="0" err="1" smtClean="0">
              <a:solidFill>
                <a:schemeClr val="tx2">
                  <a:lumMod val="75000"/>
                </a:schemeClr>
              </a:solidFill>
              <a:cs typeface="Arial"/>
            </a:rPr>
            <a:t>Doit&amp;c</a:t>
          </a:r>
          <a:r>
            <a:rPr lang="en-IN" sz="1600" b="0" dirty="0" smtClean="0">
              <a:solidFill>
                <a:schemeClr val="tx2">
                  <a:lumMod val="75000"/>
                </a:schemeClr>
              </a:solidFill>
              <a:cs typeface="Arial"/>
            </a:rPr>
            <a:t> for Using Aadhaar Services</a:t>
          </a:r>
          <a:endParaRPr lang="en-US" sz="1600" b="0" dirty="0">
            <a:solidFill>
              <a:schemeClr val="tx2">
                <a:lumMod val="75000"/>
              </a:schemeClr>
            </a:solidFill>
          </a:endParaRPr>
        </a:p>
      </dgm:t>
    </dgm:pt>
    <dgm:pt modelId="{21C0E3D6-A0CB-4AF1-BC7E-BA81FB9C04D2}" type="parTrans" cxnId="{A3F8C637-4191-4629-8347-D14D7A07E95F}">
      <dgm:prSet/>
      <dgm:spPr/>
      <dgm:t>
        <a:bodyPr/>
        <a:lstStyle/>
        <a:p>
          <a:endParaRPr lang="en-US" sz="1300" b="0">
            <a:solidFill>
              <a:schemeClr val="tx2">
                <a:lumMod val="75000"/>
              </a:schemeClr>
            </a:solidFill>
          </a:endParaRPr>
        </a:p>
      </dgm:t>
    </dgm:pt>
    <dgm:pt modelId="{04128B31-26E4-4C86-A1EA-0EE6DD5A5EC2}" type="sibTrans" cxnId="{A3F8C637-4191-4629-8347-D14D7A07E95F}">
      <dgm:prSet/>
      <dgm:spPr/>
      <dgm:t>
        <a:bodyPr/>
        <a:lstStyle/>
        <a:p>
          <a:endParaRPr lang="en-US" sz="1300" b="0">
            <a:solidFill>
              <a:schemeClr val="tx2">
                <a:lumMod val="75000"/>
              </a:schemeClr>
            </a:solidFill>
          </a:endParaRPr>
        </a:p>
      </dgm:t>
    </dgm:pt>
    <dgm:pt modelId="{172037A5-D339-4E60-8854-9A9098E8BD15}">
      <dgm:prSet phldrT="[Text]" custT="1"/>
      <dgm:spPr/>
      <dgm:t>
        <a:bodyPr/>
        <a:lstStyle/>
        <a:p>
          <a:r>
            <a:rPr lang="en-IN" sz="1600" b="0" dirty="0" smtClean="0">
              <a:solidFill>
                <a:schemeClr val="tx2">
                  <a:lumMod val="75000"/>
                </a:schemeClr>
              </a:solidFill>
              <a:cs typeface="Arial"/>
            </a:rPr>
            <a:t>Thereafter, a draft notification for the specific scheme may be prepared by the department in the </a:t>
          </a:r>
          <a:r>
            <a:rPr lang="en-IN" sz="1600" b="0" dirty="0" smtClean="0">
              <a:solidFill>
                <a:schemeClr val="tx2">
                  <a:lumMod val="75000"/>
                </a:schemeClr>
              </a:solidFill>
              <a:cs typeface="Arial"/>
              <a:hlinkClick xmlns:r="http://schemas.openxmlformats.org/officeDocument/2006/relationships" r:id="rId2" action="ppaction://hlinkfile"/>
            </a:rPr>
            <a:t>template of Section 7 </a:t>
          </a:r>
          <a:r>
            <a:rPr lang="en-IN" sz="1600" b="0" dirty="0" smtClean="0">
              <a:solidFill>
                <a:schemeClr val="tx2">
                  <a:lumMod val="75000"/>
                </a:schemeClr>
              </a:solidFill>
              <a:cs typeface="Arial"/>
            </a:rPr>
            <a:t>of Aadhaar Act, 2016</a:t>
          </a:r>
          <a:endParaRPr lang="en-US" sz="1600" b="0" dirty="0">
            <a:solidFill>
              <a:schemeClr val="tx2">
                <a:lumMod val="75000"/>
              </a:schemeClr>
            </a:solidFill>
          </a:endParaRPr>
        </a:p>
      </dgm:t>
    </dgm:pt>
    <dgm:pt modelId="{63C5F27D-8A51-4F50-AFD7-8ACC20E03462}" type="parTrans" cxnId="{A8DC7CDF-D486-4D21-AEEB-070F267C7576}">
      <dgm:prSet/>
      <dgm:spPr/>
      <dgm:t>
        <a:bodyPr/>
        <a:lstStyle/>
        <a:p>
          <a:endParaRPr lang="en-US" sz="1300" b="0">
            <a:solidFill>
              <a:schemeClr val="tx2">
                <a:lumMod val="75000"/>
              </a:schemeClr>
            </a:solidFill>
          </a:endParaRPr>
        </a:p>
      </dgm:t>
    </dgm:pt>
    <dgm:pt modelId="{7BD98A18-0D97-4245-9C1F-4F01F54B9863}" type="sibTrans" cxnId="{A8DC7CDF-D486-4D21-AEEB-070F267C7576}">
      <dgm:prSet/>
      <dgm:spPr/>
      <dgm:t>
        <a:bodyPr/>
        <a:lstStyle/>
        <a:p>
          <a:endParaRPr lang="en-US" sz="1300" b="0">
            <a:solidFill>
              <a:schemeClr val="tx2">
                <a:lumMod val="75000"/>
              </a:schemeClr>
            </a:solidFill>
          </a:endParaRPr>
        </a:p>
      </dgm:t>
    </dgm:pt>
    <dgm:pt modelId="{3087D1F8-B6B0-4EAB-BD69-05D15D9E60A2}">
      <dgm:prSet phldrT="[Text]" custT="1"/>
      <dgm:spPr/>
      <dgm:t>
        <a:bodyPr/>
        <a:lstStyle/>
        <a:p>
          <a:r>
            <a:rPr lang="en-IN" sz="1600" b="0" dirty="0" smtClean="0">
              <a:solidFill>
                <a:schemeClr val="tx2">
                  <a:lumMod val="75000"/>
                </a:schemeClr>
              </a:solidFill>
              <a:cs typeface="Arial"/>
            </a:rPr>
            <a:t>Verified by the rank not below the Joint Secretary and for administrative approval to be taken from Ministry of the Department</a:t>
          </a:r>
          <a:endParaRPr lang="en-US" sz="1600" b="0" dirty="0">
            <a:solidFill>
              <a:schemeClr val="tx2">
                <a:lumMod val="75000"/>
              </a:schemeClr>
            </a:solidFill>
          </a:endParaRPr>
        </a:p>
      </dgm:t>
    </dgm:pt>
    <dgm:pt modelId="{5C06E1C6-2359-4BA2-8433-9060E0E65305}" type="parTrans" cxnId="{19DAB5C5-18DA-4964-B0D9-BAF112767B79}">
      <dgm:prSet/>
      <dgm:spPr/>
      <dgm:t>
        <a:bodyPr/>
        <a:lstStyle/>
        <a:p>
          <a:endParaRPr lang="en-US" sz="1300" b="0">
            <a:solidFill>
              <a:schemeClr val="tx2">
                <a:lumMod val="75000"/>
              </a:schemeClr>
            </a:solidFill>
          </a:endParaRPr>
        </a:p>
      </dgm:t>
    </dgm:pt>
    <dgm:pt modelId="{B6DED3DC-4192-4166-9BA2-6A5267AF809F}" type="sibTrans" cxnId="{19DAB5C5-18DA-4964-B0D9-BAF112767B79}">
      <dgm:prSet/>
      <dgm:spPr/>
      <dgm:t>
        <a:bodyPr/>
        <a:lstStyle/>
        <a:p>
          <a:endParaRPr lang="en-US" sz="1300" b="0">
            <a:solidFill>
              <a:schemeClr val="tx2">
                <a:lumMod val="75000"/>
              </a:schemeClr>
            </a:solidFill>
          </a:endParaRPr>
        </a:p>
      </dgm:t>
    </dgm:pt>
    <dgm:pt modelId="{D14B239A-7C71-43AD-948B-BD562ECC7464}">
      <dgm:prSet phldrT="[Text]" custT="1"/>
      <dgm:spPr/>
      <dgm:t>
        <a:bodyPr/>
        <a:lstStyle/>
        <a:p>
          <a:r>
            <a:rPr lang="en-IN" sz="1600" b="0" dirty="0" smtClean="0">
              <a:solidFill>
                <a:schemeClr val="tx2">
                  <a:lumMod val="75000"/>
                </a:schemeClr>
              </a:solidFill>
              <a:cs typeface="Arial"/>
            </a:rPr>
            <a:t>Publication of Gazette notification, through SSO </a:t>
          </a:r>
          <a:r>
            <a:rPr lang="en-IN" sz="1800" b="0" dirty="0" smtClean="0">
              <a:solidFill>
                <a:schemeClr val="tx2">
                  <a:lumMod val="75000"/>
                </a:schemeClr>
              </a:solidFill>
              <a:cs typeface="Arial"/>
            </a:rPr>
            <a:t>ID</a:t>
          </a:r>
          <a:r>
            <a:rPr lang="en-IN" sz="1600" b="0" dirty="0" smtClean="0">
              <a:solidFill>
                <a:schemeClr val="tx2">
                  <a:lumMod val="75000"/>
                </a:schemeClr>
              </a:solidFill>
              <a:cs typeface="Arial"/>
            </a:rPr>
            <a:t> to be mapped from the   </a:t>
          </a:r>
          <a:r>
            <a:rPr lang="en-IN" sz="1600" b="0" dirty="0" err="1" smtClean="0">
              <a:solidFill>
                <a:schemeClr val="tx2">
                  <a:lumMod val="75000"/>
                </a:schemeClr>
              </a:solidFill>
              <a:cs typeface="Arial"/>
            </a:rPr>
            <a:t>ReAMS</a:t>
          </a:r>
          <a:r>
            <a:rPr lang="en-IN" sz="1600" b="0" dirty="0" smtClean="0">
              <a:solidFill>
                <a:schemeClr val="tx2">
                  <a:lumMod val="75000"/>
                </a:schemeClr>
              </a:solidFill>
              <a:cs typeface="Arial"/>
            </a:rPr>
            <a:t> Portal of Printing and Stationery department, Rajasthan.</a:t>
          </a:r>
          <a:endParaRPr lang="en-US" sz="1600" b="0" dirty="0">
            <a:solidFill>
              <a:schemeClr val="tx2">
                <a:lumMod val="75000"/>
              </a:schemeClr>
            </a:solidFill>
          </a:endParaRPr>
        </a:p>
      </dgm:t>
    </dgm:pt>
    <dgm:pt modelId="{85884F49-D6C5-49E0-8862-A2F0A1347649}" type="parTrans" cxnId="{99F119BB-80C5-4E44-9ED6-2F4FD4473E9D}">
      <dgm:prSet/>
      <dgm:spPr/>
      <dgm:t>
        <a:bodyPr/>
        <a:lstStyle/>
        <a:p>
          <a:endParaRPr lang="en-US" sz="1300" b="0">
            <a:solidFill>
              <a:schemeClr val="tx2">
                <a:lumMod val="75000"/>
              </a:schemeClr>
            </a:solidFill>
          </a:endParaRPr>
        </a:p>
      </dgm:t>
    </dgm:pt>
    <dgm:pt modelId="{9AF86CA1-5DD2-45F8-A616-77E08302CA4B}" type="sibTrans" cxnId="{99F119BB-80C5-4E44-9ED6-2F4FD4473E9D}">
      <dgm:prSet/>
      <dgm:spPr/>
      <dgm:t>
        <a:bodyPr/>
        <a:lstStyle/>
        <a:p>
          <a:endParaRPr lang="en-US" sz="1300" b="0">
            <a:solidFill>
              <a:schemeClr val="tx2">
                <a:lumMod val="75000"/>
              </a:schemeClr>
            </a:solidFill>
          </a:endParaRPr>
        </a:p>
      </dgm:t>
    </dgm:pt>
    <dgm:pt modelId="{C7CC260D-142E-4822-8F0D-65133DA57078}">
      <dgm:prSet phldrT="[Text]" custT="1"/>
      <dgm:spPr/>
      <dgm:t>
        <a:bodyPr/>
        <a:lstStyle/>
        <a:p>
          <a:r>
            <a:rPr lang="en-IN" sz="1600" b="0" dirty="0" smtClean="0">
              <a:solidFill>
                <a:schemeClr val="tx2">
                  <a:lumMod val="75000"/>
                </a:schemeClr>
              </a:solidFill>
              <a:cs typeface="Arial"/>
            </a:rPr>
            <a:t>Draft of Notification will be Scrutinized by Law Department</a:t>
          </a:r>
          <a:endParaRPr lang="en-US" sz="1600" b="0" dirty="0">
            <a:solidFill>
              <a:schemeClr val="tx2">
                <a:lumMod val="75000"/>
              </a:schemeClr>
            </a:solidFill>
          </a:endParaRPr>
        </a:p>
      </dgm:t>
    </dgm:pt>
    <dgm:pt modelId="{ED5708B9-229C-48F4-81C5-848A7ADEDEEA}" type="parTrans" cxnId="{2240954D-46DE-4AAC-B656-5161FF107277}">
      <dgm:prSet/>
      <dgm:spPr/>
      <dgm:t>
        <a:bodyPr/>
        <a:lstStyle/>
        <a:p>
          <a:endParaRPr lang="en-US" sz="1300" b="0">
            <a:solidFill>
              <a:schemeClr val="tx2">
                <a:lumMod val="75000"/>
              </a:schemeClr>
            </a:solidFill>
          </a:endParaRPr>
        </a:p>
      </dgm:t>
    </dgm:pt>
    <dgm:pt modelId="{A1C18844-FD31-4966-B8B8-AC33F69B928B}" type="sibTrans" cxnId="{2240954D-46DE-4AAC-B656-5161FF107277}">
      <dgm:prSet/>
      <dgm:spPr/>
      <dgm:t>
        <a:bodyPr/>
        <a:lstStyle/>
        <a:p>
          <a:endParaRPr lang="en-US" sz="1300" b="0">
            <a:solidFill>
              <a:schemeClr val="tx2">
                <a:lumMod val="75000"/>
              </a:schemeClr>
            </a:solidFill>
          </a:endParaRPr>
        </a:p>
      </dgm:t>
    </dgm:pt>
    <dgm:pt modelId="{E2EF3BE7-4F29-4E0B-A935-78827F4E47DB}">
      <dgm:prSet phldrT="[Text]" custT="1"/>
      <dgm:spPr/>
      <dgm:t>
        <a:bodyPr/>
        <a:lstStyle/>
        <a:p>
          <a:r>
            <a:rPr lang="en-IN" sz="1600" b="0" dirty="0" smtClean="0">
              <a:solidFill>
                <a:schemeClr val="tx2">
                  <a:lumMod val="75000"/>
                </a:schemeClr>
              </a:solidFill>
              <a:cs typeface="Arial"/>
            </a:rPr>
            <a:t>Vetted Draft Notification to be sent to HOD of the department for Perusal</a:t>
          </a:r>
          <a:endParaRPr lang="en-US" sz="1600" b="0" dirty="0">
            <a:solidFill>
              <a:schemeClr val="tx2">
                <a:lumMod val="75000"/>
              </a:schemeClr>
            </a:solidFill>
          </a:endParaRPr>
        </a:p>
      </dgm:t>
    </dgm:pt>
    <dgm:pt modelId="{9E050CB5-3FE7-44E4-80F1-FC3211747FAA}" type="parTrans" cxnId="{0070DF3D-087B-490E-AEF5-0562ACA7F9FB}">
      <dgm:prSet/>
      <dgm:spPr/>
      <dgm:t>
        <a:bodyPr/>
        <a:lstStyle/>
        <a:p>
          <a:endParaRPr lang="en-US" sz="1300" b="0">
            <a:solidFill>
              <a:schemeClr val="tx2">
                <a:lumMod val="75000"/>
              </a:schemeClr>
            </a:solidFill>
          </a:endParaRPr>
        </a:p>
      </dgm:t>
    </dgm:pt>
    <dgm:pt modelId="{9A13FD75-998E-4C11-BC6E-D3A40F4F7173}" type="sibTrans" cxnId="{0070DF3D-087B-490E-AEF5-0562ACA7F9FB}">
      <dgm:prSet/>
      <dgm:spPr/>
      <dgm:t>
        <a:bodyPr/>
        <a:lstStyle/>
        <a:p>
          <a:endParaRPr lang="en-US" sz="1300" b="0">
            <a:solidFill>
              <a:schemeClr val="tx2">
                <a:lumMod val="75000"/>
              </a:schemeClr>
            </a:solidFill>
          </a:endParaRPr>
        </a:p>
      </dgm:t>
    </dgm:pt>
    <dgm:pt modelId="{FE8C2358-E98A-421A-8B5A-A13C9DF95E8B}" type="pres">
      <dgm:prSet presAssocID="{3047D379-EC1D-4152-A056-4CBA6A5922C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1CB1921-402E-4F74-A263-47AC3EB83EDD}" type="pres">
      <dgm:prSet presAssocID="{A9FF8AB1-4C9E-4A35-8E0B-26D7CE55200A}" presName="parentLin" presStyleCnt="0"/>
      <dgm:spPr/>
    </dgm:pt>
    <dgm:pt modelId="{74ACBA25-A6D4-4F12-96FA-83982F26D9D0}" type="pres">
      <dgm:prSet presAssocID="{A9FF8AB1-4C9E-4A35-8E0B-26D7CE55200A}" presName="parentLeftMargin" presStyleLbl="node1" presStyleIdx="0" presStyleCnt="7"/>
      <dgm:spPr/>
      <dgm:t>
        <a:bodyPr/>
        <a:lstStyle/>
        <a:p>
          <a:endParaRPr lang="en-US"/>
        </a:p>
      </dgm:t>
    </dgm:pt>
    <dgm:pt modelId="{42D12014-2ED8-4720-BFF7-2A9614610534}" type="pres">
      <dgm:prSet presAssocID="{A9FF8AB1-4C9E-4A35-8E0B-26D7CE55200A}" presName="parentText" presStyleLbl="node1" presStyleIdx="0" presStyleCnt="7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9559D3-4480-4272-A5D0-23DBC0BB5407}" type="pres">
      <dgm:prSet presAssocID="{A9FF8AB1-4C9E-4A35-8E0B-26D7CE55200A}" presName="negativeSpace" presStyleCnt="0"/>
      <dgm:spPr/>
    </dgm:pt>
    <dgm:pt modelId="{E696CD2E-424F-4C76-8D14-FA9C674AF6FC}" type="pres">
      <dgm:prSet presAssocID="{A9FF8AB1-4C9E-4A35-8E0B-26D7CE55200A}" presName="childText" presStyleLbl="conFgAcc1" presStyleIdx="0" presStyleCnt="7">
        <dgm:presLayoutVars>
          <dgm:bulletEnabled val="1"/>
        </dgm:presLayoutVars>
      </dgm:prSet>
      <dgm:spPr/>
    </dgm:pt>
    <dgm:pt modelId="{DDE37DA1-819D-4ABF-B02A-8E1ACC13D940}" type="pres">
      <dgm:prSet presAssocID="{C07FA2C0-51D1-4954-AF8B-578579F3DF45}" presName="spaceBetweenRectangles" presStyleCnt="0"/>
      <dgm:spPr/>
    </dgm:pt>
    <dgm:pt modelId="{DC6248D3-616C-45D0-B81E-D7306DA4595B}" type="pres">
      <dgm:prSet presAssocID="{FA0E41EC-CFB6-4CC9-815D-08FBE23342F7}" presName="parentLin" presStyleCnt="0"/>
      <dgm:spPr/>
    </dgm:pt>
    <dgm:pt modelId="{570F5D82-AAC5-4706-B288-45188B84D3DE}" type="pres">
      <dgm:prSet presAssocID="{FA0E41EC-CFB6-4CC9-815D-08FBE23342F7}" presName="parentLeftMargin" presStyleLbl="node1" presStyleIdx="0" presStyleCnt="7"/>
      <dgm:spPr/>
      <dgm:t>
        <a:bodyPr/>
        <a:lstStyle/>
        <a:p>
          <a:endParaRPr lang="en-US"/>
        </a:p>
      </dgm:t>
    </dgm:pt>
    <dgm:pt modelId="{4A4F175B-DF71-4858-870A-A29A150B43FB}" type="pres">
      <dgm:prSet presAssocID="{FA0E41EC-CFB6-4CC9-815D-08FBE23342F7}" presName="parentText" presStyleLbl="node1" presStyleIdx="1" presStyleCnt="7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BDBABB-8D8F-46F9-9767-47FE2167F8C6}" type="pres">
      <dgm:prSet presAssocID="{FA0E41EC-CFB6-4CC9-815D-08FBE23342F7}" presName="negativeSpace" presStyleCnt="0"/>
      <dgm:spPr/>
    </dgm:pt>
    <dgm:pt modelId="{FBCD2934-B69E-4475-86EF-73B288A76240}" type="pres">
      <dgm:prSet presAssocID="{FA0E41EC-CFB6-4CC9-815D-08FBE23342F7}" presName="childText" presStyleLbl="conFgAcc1" presStyleIdx="1" presStyleCnt="7">
        <dgm:presLayoutVars>
          <dgm:bulletEnabled val="1"/>
        </dgm:presLayoutVars>
      </dgm:prSet>
      <dgm:spPr/>
    </dgm:pt>
    <dgm:pt modelId="{AB385B9D-FBC1-4D4A-8A87-C0BABDFA26B8}" type="pres">
      <dgm:prSet presAssocID="{04128B31-26E4-4C86-A1EA-0EE6DD5A5EC2}" presName="spaceBetweenRectangles" presStyleCnt="0"/>
      <dgm:spPr/>
    </dgm:pt>
    <dgm:pt modelId="{74700A51-2F7C-4CAA-88A4-FB26E186577E}" type="pres">
      <dgm:prSet presAssocID="{172037A5-D339-4E60-8854-9A9098E8BD15}" presName="parentLin" presStyleCnt="0"/>
      <dgm:spPr/>
    </dgm:pt>
    <dgm:pt modelId="{5CFCB4BE-6D5F-4ACB-9919-D4B2AF607388}" type="pres">
      <dgm:prSet presAssocID="{172037A5-D339-4E60-8854-9A9098E8BD15}" presName="parentLeftMargin" presStyleLbl="node1" presStyleIdx="1" presStyleCnt="7"/>
      <dgm:spPr/>
      <dgm:t>
        <a:bodyPr/>
        <a:lstStyle/>
        <a:p>
          <a:endParaRPr lang="en-US"/>
        </a:p>
      </dgm:t>
    </dgm:pt>
    <dgm:pt modelId="{0CEF5933-CC06-4421-B8AC-0D7616FF2312}" type="pres">
      <dgm:prSet presAssocID="{172037A5-D339-4E60-8854-9A9098E8BD15}" presName="parentText" presStyleLbl="node1" presStyleIdx="2" presStyleCnt="7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9B432A-B1E9-4F66-BD29-5C6BD9E0433B}" type="pres">
      <dgm:prSet presAssocID="{172037A5-D339-4E60-8854-9A9098E8BD15}" presName="negativeSpace" presStyleCnt="0"/>
      <dgm:spPr/>
    </dgm:pt>
    <dgm:pt modelId="{A04D1E3E-04ED-4C5B-B81B-834B4CF0B303}" type="pres">
      <dgm:prSet presAssocID="{172037A5-D339-4E60-8854-9A9098E8BD15}" presName="childText" presStyleLbl="conFgAcc1" presStyleIdx="2" presStyleCnt="7">
        <dgm:presLayoutVars>
          <dgm:bulletEnabled val="1"/>
        </dgm:presLayoutVars>
      </dgm:prSet>
      <dgm:spPr/>
    </dgm:pt>
    <dgm:pt modelId="{B5DF1444-3325-4FD9-B1DD-310E1DB8C3ED}" type="pres">
      <dgm:prSet presAssocID="{7BD98A18-0D97-4245-9C1F-4F01F54B9863}" presName="spaceBetweenRectangles" presStyleCnt="0"/>
      <dgm:spPr/>
    </dgm:pt>
    <dgm:pt modelId="{074093B6-A79B-4A68-90F9-BCE8FD4AD542}" type="pres">
      <dgm:prSet presAssocID="{3087D1F8-B6B0-4EAB-BD69-05D15D9E60A2}" presName="parentLin" presStyleCnt="0"/>
      <dgm:spPr/>
    </dgm:pt>
    <dgm:pt modelId="{0FB7191F-E6CE-44A7-93B4-E70FE459A1FC}" type="pres">
      <dgm:prSet presAssocID="{3087D1F8-B6B0-4EAB-BD69-05D15D9E60A2}" presName="parentLeftMargin" presStyleLbl="node1" presStyleIdx="2" presStyleCnt="7"/>
      <dgm:spPr/>
      <dgm:t>
        <a:bodyPr/>
        <a:lstStyle/>
        <a:p>
          <a:endParaRPr lang="en-US"/>
        </a:p>
      </dgm:t>
    </dgm:pt>
    <dgm:pt modelId="{45E5D587-A6A0-4DD9-921F-8CB07162302D}" type="pres">
      <dgm:prSet presAssocID="{3087D1F8-B6B0-4EAB-BD69-05D15D9E60A2}" presName="parentText" presStyleLbl="node1" presStyleIdx="3" presStyleCnt="7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20F5AF-D4D6-4AF4-8D5D-E68BAC7759EE}" type="pres">
      <dgm:prSet presAssocID="{3087D1F8-B6B0-4EAB-BD69-05D15D9E60A2}" presName="negativeSpace" presStyleCnt="0"/>
      <dgm:spPr/>
    </dgm:pt>
    <dgm:pt modelId="{84108B54-7F91-488F-B4C0-E9BEBFDED7E1}" type="pres">
      <dgm:prSet presAssocID="{3087D1F8-B6B0-4EAB-BD69-05D15D9E60A2}" presName="childText" presStyleLbl="conFgAcc1" presStyleIdx="3" presStyleCnt="7">
        <dgm:presLayoutVars>
          <dgm:bulletEnabled val="1"/>
        </dgm:presLayoutVars>
      </dgm:prSet>
      <dgm:spPr/>
    </dgm:pt>
    <dgm:pt modelId="{356C0816-F0BA-4EAA-BCB8-1DD9AC615D92}" type="pres">
      <dgm:prSet presAssocID="{B6DED3DC-4192-4166-9BA2-6A5267AF809F}" presName="spaceBetweenRectangles" presStyleCnt="0"/>
      <dgm:spPr/>
    </dgm:pt>
    <dgm:pt modelId="{5DABFCC4-E916-4435-AC5E-6573E14D1AEE}" type="pres">
      <dgm:prSet presAssocID="{C7CC260D-142E-4822-8F0D-65133DA57078}" presName="parentLin" presStyleCnt="0"/>
      <dgm:spPr/>
    </dgm:pt>
    <dgm:pt modelId="{FEF9205A-EED2-46B0-B45E-A9260C130C30}" type="pres">
      <dgm:prSet presAssocID="{C7CC260D-142E-4822-8F0D-65133DA57078}" presName="parentLeftMargin" presStyleLbl="node1" presStyleIdx="3" presStyleCnt="7"/>
      <dgm:spPr/>
      <dgm:t>
        <a:bodyPr/>
        <a:lstStyle/>
        <a:p>
          <a:endParaRPr lang="en-US"/>
        </a:p>
      </dgm:t>
    </dgm:pt>
    <dgm:pt modelId="{34398AF6-4F94-41E0-A3A2-D8375BC25CA4}" type="pres">
      <dgm:prSet presAssocID="{C7CC260D-142E-4822-8F0D-65133DA57078}" presName="parentText" presStyleLbl="node1" presStyleIdx="4" presStyleCnt="7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D93354-99F7-4AFC-8002-4B5BE7A79AAA}" type="pres">
      <dgm:prSet presAssocID="{C7CC260D-142E-4822-8F0D-65133DA57078}" presName="negativeSpace" presStyleCnt="0"/>
      <dgm:spPr/>
    </dgm:pt>
    <dgm:pt modelId="{26EB300F-5ED0-4C2C-BEC1-F8CC33BA5387}" type="pres">
      <dgm:prSet presAssocID="{C7CC260D-142E-4822-8F0D-65133DA57078}" presName="childText" presStyleLbl="conFgAcc1" presStyleIdx="4" presStyleCnt="7">
        <dgm:presLayoutVars>
          <dgm:bulletEnabled val="1"/>
        </dgm:presLayoutVars>
      </dgm:prSet>
      <dgm:spPr/>
    </dgm:pt>
    <dgm:pt modelId="{87F9AE5C-49EC-4446-8313-CD926F817567}" type="pres">
      <dgm:prSet presAssocID="{A1C18844-FD31-4966-B8B8-AC33F69B928B}" presName="spaceBetweenRectangles" presStyleCnt="0"/>
      <dgm:spPr/>
    </dgm:pt>
    <dgm:pt modelId="{BC0D815A-6441-430D-80E1-FD247EF292CF}" type="pres">
      <dgm:prSet presAssocID="{E2EF3BE7-4F29-4E0B-A935-78827F4E47DB}" presName="parentLin" presStyleCnt="0"/>
      <dgm:spPr/>
    </dgm:pt>
    <dgm:pt modelId="{D959DC4C-8A15-4DC6-B81A-FB411D1DB2E0}" type="pres">
      <dgm:prSet presAssocID="{E2EF3BE7-4F29-4E0B-A935-78827F4E47DB}" presName="parentLeftMargin" presStyleLbl="node1" presStyleIdx="4" presStyleCnt="7"/>
      <dgm:spPr/>
      <dgm:t>
        <a:bodyPr/>
        <a:lstStyle/>
        <a:p>
          <a:endParaRPr lang="en-US"/>
        </a:p>
      </dgm:t>
    </dgm:pt>
    <dgm:pt modelId="{BF6D8666-31F5-4E1D-B0A6-12CC6BE27BE1}" type="pres">
      <dgm:prSet presAssocID="{E2EF3BE7-4F29-4E0B-A935-78827F4E47DB}" presName="parentText" presStyleLbl="node1" presStyleIdx="5" presStyleCnt="7" custScaleX="142857" custLinFactNeighborX="-1845" custLinFactNeighborY="429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1BD693-9049-4FFD-8AD5-150D45B77000}" type="pres">
      <dgm:prSet presAssocID="{E2EF3BE7-4F29-4E0B-A935-78827F4E47DB}" presName="negativeSpace" presStyleCnt="0"/>
      <dgm:spPr/>
    </dgm:pt>
    <dgm:pt modelId="{46CED01C-FAAA-45B6-B1A8-E3464E804D96}" type="pres">
      <dgm:prSet presAssocID="{E2EF3BE7-4F29-4E0B-A935-78827F4E47DB}" presName="childText" presStyleLbl="conFgAcc1" presStyleIdx="5" presStyleCnt="7">
        <dgm:presLayoutVars>
          <dgm:bulletEnabled val="1"/>
        </dgm:presLayoutVars>
      </dgm:prSet>
      <dgm:spPr/>
    </dgm:pt>
    <dgm:pt modelId="{EE65EF46-18B7-4EBB-9DB4-4FEA5798E02F}" type="pres">
      <dgm:prSet presAssocID="{9A13FD75-998E-4C11-BC6E-D3A40F4F7173}" presName="spaceBetweenRectangles" presStyleCnt="0"/>
      <dgm:spPr/>
    </dgm:pt>
    <dgm:pt modelId="{65384667-9EA7-4FC9-8547-14DCB4E73361}" type="pres">
      <dgm:prSet presAssocID="{D14B239A-7C71-43AD-948B-BD562ECC7464}" presName="parentLin" presStyleCnt="0"/>
      <dgm:spPr/>
    </dgm:pt>
    <dgm:pt modelId="{210CEC19-539A-48EE-860B-9BE5194F97AD}" type="pres">
      <dgm:prSet presAssocID="{D14B239A-7C71-43AD-948B-BD562ECC7464}" presName="parentLeftMargin" presStyleLbl="node1" presStyleIdx="5" presStyleCnt="7"/>
      <dgm:spPr/>
      <dgm:t>
        <a:bodyPr/>
        <a:lstStyle/>
        <a:p>
          <a:endParaRPr lang="en-US"/>
        </a:p>
      </dgm:t>
    </dgm:pt>
    <dgm:pt modelId="{FB776D42-A6D5-4889-B999-0A794499000B}" type="pres">
      <dgm:prSet presAssocID="{D14B239A-7C71-43AD-948B-BD562ECC7464}" presName="parentText" presStyleLbl="node1" presStyleIdx="6" presStyleCnt="7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E3F865-E22B-4C29-BFC4-79C634B62AD8}" type="pres">
      <dgm:prSet presAssocID="{D14B239A-7C71-43AD-948B-BD562ECC7464}" presName="negativeSpace" presStyleCnt="0"/>
      <dgm:spPr/>
    </dgm:pt>
    <dgm:pt modelId="{7469B967-86C1-4C0D-8CDB-1DA3FADFB8E3}" type="pres">
      <dgm:prSet presAssocID="{D14B239A-7C71-43AD-948B-BD562ECC7464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3DA2B032-1C90-4994-A2A0-E4E646817B90}" type="presOf" srcId="{172037A5-D339-4E60-8854-9A9098E8BD15}" destId="{0CEF5933-CC06-4421-B8AC-0D7616FF2312}" srcOrd="1" destOrd="0" presId="urn:microsoft.com/office/officeart/2005/8/layout/list1"/>
    <dgm:cxn modelId="{A8DC7CDF-D486-4D21-AEEB-070F267C7576}" srcId="{3047D379-EC1D-4152-A056-4CBA6A5922C1}" destId="{172037A5-D339-4E60-8854-9A9098E8BD15}" srcOrd="2" destOrd="0" parTransId="{63C5F27D-8A51-4F50-AFD7-8ACC20E03462}" sibTransId="{7BD98A18-0D97-4245-9C1F-4F01F54B9863}"/>
    <dgm:cxn modelId="{A3F8C637-4191-4629-8347-D14D7A07E95F}" srcId="{3047D379-EC1D-4152-A056-4CBA6A5922C1}" destId="{FA0E41EC-CFB6-4CC9-815D-08FBE23342F7}" srcOrd="1" destOrd="0" parTransId="{21C0E3D6-A0CB-4AF1-BC7E-BA81FB9C04D2}" sibTransId="{04128B31-26E4-4C86-A1EA-0EE6DD5A5EC2}"/>
    <dgm:cxn modelId="{452718D9-4BA0-498A-BB2F-EF42899A0209}" type="presOf" srcId="{3087D1F8-B6B0-4EAB-BD69-05D15D9E60A2}" destId="{0FB7191F-E6CE-44A7-93B4-E70FE459A1FC}" srcOrd="0" destOrd="0" presId="urn:microsoft.com/office/officeart/2005/8/layout/list1"/>
    <dgm:cxn modelId="{5C2EA407-B882-4EB6-AAB9-FFCE81FB388F}" type="presOf" srcId="{D14B239A-7C71-43AD-948B-BD562ECC7464}" destId="{FB776D42-A6D5-4889-B999-0A794499000B}" srcOrd="1" destOrd="0" presId="urn:microsoft.com/office/officeart/2005/8/layout/list1"/>
    <dgm:cxn modelId="{29A364A9-D91E-4903-BC1E-B15E3E6D1943}" type="presOf" srcId="{172037A5-D339-4E60-8854-9A9098E8BD15}" destId="{5CFCB4BE-6D5F-4ACB-9919-D4B2AF607388}" srcOrd="0" destOrd="0" presId="urn:microsoft.com/office/officeart/2005/8/layout/list1"/>
    <dgm:cxn modelId="{1044E666-4884-4897-AB03-1AD90C76F3EF}" type="presOf" srcId="{A9FF8AB1-4C9E-4A35-8E0B-26D7CE55200A}" destId="{42D12014-2ED8-4720-BFF7-2A9614610534}" srcOrd="1" destOrd="0" presId="urn:microsoft.com/office/officeart/2005/8/layout/list1"/>
    <dgm:cxn modelId="{5A0ED317-6107-4DDB-BF17-67DACA5AAF9A}" type="presOf" srcId="{3047D379-EC1D-4152-A056-4CBA6A5922C1}" destId="{FE8C2358-E98A-421A-8B5A-A13C9DF95E8B}" srcOrd="0" destOrd="0" presId="urn:microsoft.com/office/officeart/2005/8/layout/list1"/>
    <dgm:cxn modelId="{9032D7E9-4A7B-466C-859F-727F183E288B}" type="presOf" srcId="{FA0E41EC-CFB6-4CC9-815D-08FBE23342F7}" destId="{570F5D82-AAC5-4706-B288-45188B84D3DE}" srcOrd="0" destOrd="0" presId="urn:microsoft.com/office/officeart/2005/8/layout/list1"/>
    <dgm:cxn modelId="{99F119BB-80C5-4E44-9ED6-2F4FD4473E9D}" srcId="{3047D379-EC1D-4152-A056-4CBA6A5922C1}" destId="{D14B239A-7C71-43AD-948B-BD562ECC7464}" srcOrd="6" destOrd="0" parTransId="{85884F49-D6C5-49E0-8862-A2F0A1347649}" sibTransId="{9AF86CA1-5DD2-45F8-A616-77E08302CA4B}"/>
    <dgm:cxn modelId="{F608BBE3-FBA2-4466-97C3-760EF8661933}" type="presOf" srcId="{E2EF3BE7-4F29-4E0B-A935-78827F4E47DB}" destId="{D959DC4C-8A15-4DC6-B81A-FB411D1DB2E0}" srcOrd="0" destOrd="0" presId="urn:microsoft.com/office/officeart/2005/8/layout/list1"/>
    <dgm:cxn modelId="{AE2B3866-4ACD-4350-B544-95417774CDE2}" type="presOf" srcId="{3087D1F8-B6B0-4EAB-BD69-05D15D9E60A2}" destId="{45E5D587-A6A0-4DD9-921F-8CB07162302D}" srcOrd="1" destOrd="0" presId="urn:microsoft.com/office/officeart/2005/8/layout/list1"/>
    <dgm:cxn modelId="{19DAB5C5-18DA-4964-B0D9-BAF112767B79}" srcId="{3047D379-EC1D-4152-A056-4CBA6A5922C1}" destId="{3087D1F8-B6B0-4EAB-BD69-05D15D9E60A2}" srcOrd="3" destOrd="0" parTransId="{5C06E1C6-2359-4BA2-8433-9060E0E65305}" sibTransId="{B6DED3DC-4192-4166-9BA2-6A5267AF809F}"/>
    <dgm:cxn modelId="{C9200CC4-C703-47E7-970B-571E6027F3BC}" type="presOf" srcId="{C7CC260D-142E-4822-8F0D-65133DA57078}" destId="{FEF9205A-EED2-46B0-B45E-A9260C130C30}" srcOrd="0" destOrd="0" presId="urn:microsoft.com/office/officeart/2005/8/layout/list1"/>
    <dgm:cxn modelId="{3B49A3CB-BEA6-4A4B-BF43-CBA96CDCF9A0}" type="presOf" srcId="{E2EF3BE7-4F29-4E0B-A935-78827F4E47DB}" destId="{BF6D8666-31F5-4E1D-B0A6-12CC6BE27BE1}" srcOrd="1" destOrd="0" presId="urn:microsoft.com/office/officeart/2005/8/layout/list1"/>
    <dgm:cxn modelId="{23FAFF1E-0558-4D8F-89D6-D70945CD05C7}" type="presOf" srcId="{C7CC260D-142E-4822-8F0D-65133DA57078}" destId="{34398AF6-4F94-41E0-A3A2-D8375BC25CA4}" srcOrd="1" destOrd="0" presId="urn:microsoft.com/office/officeart/2005/8/layout/list1"/>
    <dgm:cxn modelId="{12FB3256-FC90-4E32-B195-5C1C86FF13E0}" type="presOf" srcId="{FA0E41EC-CFB6-4CC9-815D-08FBE23342F7}" destId="{4A4F175B-DF71-4858-870A-A29A150B43FB}" srcOrd="1" destOrd="0" presId="urn:microsoft.com/office/officeart/2005/8/layout/list1"/>
    <dgm:cxn modelId="{794F022B-C84D-443E-A5F7-3D7B4CCB131E}" srcId="{3047D379-EC1D-4152-A056-4CBA6A5922C1}" destId="{A9FF8AB1-4C9E-4A35-8E0B-26D7CE55200A}" srcOrd="0" destOrd="0" parTransId="{93C9FD03-AAED-430A-A859-B603F4E698D5}" sibTransId="{C07FA2C0-51D1-4954-AF8B-578579F3DF45}"/>
    <dgm:cxn modelId="{BD50759B-C40C-4101-98CB-A9812AB75D87}" type="presOf" srcId="{D14B239A-7C71-43AD-948B-BD562ECC7464}" destId="{210CEC19-539A-48EE-860B-9BE5194F97AD}" srcOrd="0" destOrd="0" presId="urn:microsoft.com/office/officeart/2005/8/layout/list1"/>
    <dgm:cxn modelId="{358B78FD-5959-428A-9EA2-40809C59165C}" type="presOf" srcId="{A9FF8AB1-4C9E-4A35-8E0B-26D7CE55200A}" destId="{74ACBA25-A6D4-4F12-96FA-83982F26D9D0}" srcOrd="0" destOrd="0" presId="urn:microsoft.com/office/officeart/2005/8/layout/list1"/>
    <dgm:cxn modelId="{2240954D-46DE-4AAC-B656-5161FF107277}" srcId="{3047D379-EC1D-4152-A056-4CBA6A5922C1}" destId="{C7CC260D-142E-4822-8F0D-65133DA57078}" srcOrd="4" destOrd="0" parTransId="{ED5708B9-229C-48F4-81C5-848A7ADEDEEA}" sibTransId="{A1C18844-FD31-4966-B8B8-AC33F69B928B}"/>
    <dgm:cxn modelId="{0070DF3D-087B-490E-AEF5-0562ACA7F9FB}" srcId="{3047D379-EC1D-4152-A056-4CBA6A5922C1}" destId="{E2EF3BE7-4F29-4E0B-A935-78827F4E47DB}" srcOrd="5" destOrd="0" parTransId="{9E050CB5-3FE7-44E4-80F1-FC3211747FAA}" sibTransId="{9A13FD75-998E-4C11-BC6E-D3A40F4F7173}"/>
    <dgm:cxn modelId="{934DA084-190E-4327-8B20-B0C961A981EA}" type="presParOf" srcId="{FE8C2358-E98A-421A-8B5A-A13C9DF95E8B}" destId="{91CB1921-402E-4F74-A263-47AC3EB83EDD}" srcOrd="0" destOrd="0" presId="urn:microsoft.com/office/officeart/2005/8/layout/list1"/>
    <dgm:cxn modelId="{66A1342D-18C6-4DAA-BB19-0A715FCC9D8B}" type="presParOf" srcId="{91CB1921-402E-4F74-A263-47AC3EB83EDD}" destId="{74ACBA25-A6D4-4F12-96FA-83982F26D9D0}" srcOrd="0" destOrd="0" presId="urn:microsoft.com/office/officeart/2005/8/layout/list1"/>
    <dgm:cxn modelId="{DBA0A7E6-DE7F-421B-9F50-3206D0A8FADB}" type="presParOf" srcId="{91CB1921-402E-4F74-A263-47AC3EB83EDD}" destId="{42D12014-2ED8-4720-BFF7-2A9614610534}" srcOrd="1" destOrd="0" presId="urn:microsoft.com/office/officeart/2005/8/layout/list1"/>
    <dgm:cxn modelId="{20B5A29E-5FF6-4F5E-A08D-56EE43D9D953}" type="presParOf" srcId="{FE8C2358-E98A-421A-8B5A-A13C9DF95E8B}" destId="{149559D3-4480-4272-A5D0-23DBC0BB5407}" srcOrd="1" destOrd="0" presId="urn:microsoft.com/office/officeart/2005/8/layout/list1"/>
    <dgm:cxn modelId="{3AB3464D-1C0D-4D36-B8AD-E2315A7B8119}" type="presParOf" srcId="{FE8C2358-E98A-421A-8B5A-A13C9DF95E8B}" destId="{E696CD2E-424F-4C76-8D14-FA9C674AF6FC}" srcOrd="2" destOrd="0" presId="urn:microsoft.com/office/officeart/2005/8/layout/list1"/>
    <dgm:cxn modelId="{9051C571-E68F-41B6-8352-334D74493C9F}" type="presParOf" srcId="{FE8C2358-E98A-421A-8B5A-A13C9DF95E8B}" destId="{DDE37DA1-819D-4ABF-B02A-8E1ACC13D940}" srcOrd="3" destOrd="0" presId="urn:microsoft.com/office/officeart/2005/8/layout/list1"/>
    <dgm:cxn modelId="{609AE68A-D48C-4B1F-9F67-54F1D55F5429}" type="presParOf" srcId="{FE8C2358-E98A-421A-8B5A-A13C9DF95E8B}" destId="{DC6248D3-616C-45D0-B81E-D7306DA4595B}" srcOrd="4" destOrd="0" presId="urn:microsoft.com/office/officeart/2005/8/layout/list1"/>
    <dgm:cxn modelId="{431CA6B0-E119-440E-BF87-19DBEF4943A0}" type="presParOf" srcId="{DC6248D3-616C-45D0-B81E-D7306DA4595B}" destId="{570F5D82-AAC5-4706-B288-45188B84D3DE}" srcOrd="0" destOrd="0" presId="urn:microsoft.com/office/officeart/2005/8/layout/list1"/>
    <dgm:cxn modelId="{C5E50F7D-76E9-4FC0-BE9C-53BF5C5A64C1}" type="presParOf" srcId="{DC6248D3-616C-45D0-B81E-D7306DA4595B}" destId="{4A4F175B-DF71-4858-870A-A29A150B43FB}" srcOrd="1" destOrd="0" presId="urn:microsoft.com/office/officeart/2005/8/layout/list1"/>
    <dgm:cxn modelId="{921A4B30-C9DC-4C6B-826B-19566677C7F1}" type="presParOf" srcId="{FE8C2358-E98A-421A-8B5A-A13C9DF95E8B}" destId="{8DBDBABB-8D8F-46F9-9767-47FE2167F8C6}" srcOrd="5" destOrd="0" presId="urn:microsoft.com/office/officeart/2005/8/layout/list1"/>
    <dgm:cxn modelId="{FDFF205E-086D-465B-8218-36C59FF1C003}" type="presParOf" srcId="{FE8C2358-E98A-421A-8B5A-A13C9DF95E8B}" destId="{FBCD2934-B69E-4475-86EF-73B288A76240}" srcOrd="6" destOrd="0" presId="urn:microsoft.com/office/officeart/2005/8/layout/list1"/>
    <dgm:cxn modelId="{D102F29C-F05D-4A43-A62C-2CA3CF28B332}" type="presParOf" srcId="{FE8C2358-E98A-421A-8B5A-A13C9DF95E8B}" destId="{AB385B9D-FBC1-4D4A-8A87-C0BABDFA26B8}" srcOrd="7" destOrd="0" presId="urn:microsoft.com/office/officeart/2005/8/layout/list1"/>
    <dgm:cxn modelId="{02AE16EA-92A4-4774-A692-237564BEE77F}" type="presParOf" srcId="{FE8C2358-E98A-421A-8B5A-A13C9DF95E8B}" destId="{74700A51-2F7C-4CAA-88A4-FB26E186577E}" srcOrd="8" destOrd="0" presId="urn:microsoft.com/office/officeart/2005/8/layout/list1"/>
    <dgm:cxn modelId="{CFC50CA0-9326-473A-95A5-0D989A3A3E57}" type="presParOf" srcId="{74700A51-2F7C-4CAA-88A4-FB26E186577E}" destId="{5CFCB4BE-6D5F-4ACB-9919-D4B2AF607388}" srcOrd="0" destOrd="0" presId="urn:microsoft.com/office/officeart/2005/8/layout/list1"/>
    <dgm:cxn modelId="{2A40C5BC-7DFF-4598-8960-6146A0B64AF5}" type="presParOf" srcId="{74700A51-2F7C-4CAA-88A4-FB26E186577E}" destId="{0CEF5933-CC06-4421-B8AC-0D7616FF2312}" srcOrd="1" destOrd="0" presId="urn:microsoft.com/office/officeart/2005/8/layout/list1"/>
    <dgm:cxn modelId="{DB1975AB-EC98-4E40-B4B4-5E96BFE3B99A}" type="presParOf" srcId="{FE8C2358-E98A-421A-8B5A-A13C9DF95E8B}" destId="{669B432A-B1E9-4F66-BD29-5C6BD9E0433B}" srcOrd="9" destOrd="0" presId="urn:microsoft.com/office/officeart/2005/8/layout/list1"/>
    <dgm:cxn modelId="{B6DA8A00-0E35-494F-B40C-D058E5026F3D}" type="presParOf" srcId="{FE8C2358-E98A-421A-8B5A-A13C9DF95E8B}" destId="{A04D1E3E-04ED-4C5B-B81B-834B4CF0B303}" srcOrd="10" destOrd="0" presId="urn:microsoft.com/office/officeart/2005/8/layout/list1"/>
    <dgm:cxn modelId="{AC69760C-68D1-4CE9-B5F5-7A26CC452993}" type="presParOf" srcId="{FE8C2358-E98A-421A-8B5A-A13C9DF95E8B}" destId="{B5DF1444-3325-4FD9-B1DD-310E1DB8C3ED}" srcOrd="11" destOrd="0" presId="urn:microsoft.com/office/officeart/2005/8/layout/list1"/>
    <dgm:cxn modelId="{98118E11-ACE3-46FF-84B7-D387D4854624}" type="presParOf" srcId="{FE8C2358-E98A-421A-8B5A-A13C9DF95E8B}" destId="{074093B6-A79B-4A68-90F9-BCE8FD4AD542}" srcOrd="12" destOrd="0" presId="urn:microsoft.com/office/officeart/2005/8/layout/list1"/>
    <dgm:cxn modelId="{AA631F60-B544-484D-A0CE-19CB16A47A80}" type="presParOf" srcId="{074093B6-A79B-4A68-90F9-BCE8FD4AD542}" destId="{0FB7191F-E6CE-44A7-93B4-E70FE459A1FC}" srcOrd="0" destOrd="0" presId="urn:microsoft.com/office/officeart/2005/8/layout/list1"/>
    <dgm:cxn modelId="{F44AAD32-2B55-4CF0-A06F-3D248EAFA895}" type="presParOf" srcId="{074093B6-A79B-4A68-90F9-BCE8FD4AD542}" destId="{45E5D587-A6A0-4DD9-921F-8CB07162302D}" srcOrd="1" destOrd="0" presId="urn:microsoft.com/office/officeart/2005/8/layout/list1"/>
    <dgm:cxn modelId="{4B1C17CA-B3ED-4067-9C8B-0919721153EE}" type="presParOf" srcId="{FE8C2358-E98A-421A-8B5A-A13C9DF95E8B}" destId="{7320F5AF-D4D6-4AF4-8D5D-E68BAC7759EE}" srcOrd="13" destOrd="0" presId="urn:microsoft.com/office/officeart/2005/8/layout/list1"/>
    <dgm:cxn modelId="{0C08D98B-AD02-40C6-ACE5-72E41E7D0377}" type="presParOf" srcId="{FE8C2358-E98A-421A-8B5A-A13C9DF95E8B}" destId="{84108B54-7F91-488F-B4C0-E9BEBFDED7E1}" srcOrd="14" destOrd="0" presId="urn:microsoft.com/office/officeart/2005/8/layout/list1"/>
    <dgm:cxn modelId="{D4DEC75F-1918-4AA9-B448-80867015F3BA}" type="presParOf" srcId="{FE8C2358-E98A-421A-8B5A-A13C9DF95E8B}" destId="{356C0816-F0BA-4EAA-BCB8-1DD9AC615D92}" srcOrd="15" destOrd="0" presId="urn:microsoft.com/office/officeart/2005/8/layout/list1"/>
    <dgm:cxn modelId="{8AFB03BB-B0FD-4C74-945E-4ADA227B6442}" type="presParOf" srcId="{FE8C2358-E98A-421A-8B5A-A13C9DF95E8B}" destId="{5DABFCC4-E916-4435-AC5E-6573E14D1AEE}" srcOrd="16" destOrd="0" presId="urn:microsoft.com/office/officeart/2005/8/layout/list1"/>
    <dgm:cxn modelId="{1E360567-7DAE-4D45-8E58-B5084BA8468A}" type="presParOf" srcId="{5DABFCC4-E916-4435-AC5E-6573E14D1AEE}" destId="{FEF9205A-EED2-46B0-B45E-A9260C130C30}" srcOrd="0" destOrd="0" presId="urn:microsoft.com/office/officeart/2005/8/layout/list1"/>
    <dgm:cxn modelId="{6E52BCBE-16F2-4DFB-8F63-151D27485996}" type="presParOf" srcId="{5DABFCC4-E916-4435-AC5E-6573E14D1AEE}" destId="{34398AF6-4F94-41E0-A3A2-D8375BC25CA4}" srcOrd="1" destOrd="0" presId="urn:microsoft.com/office/officeart/2005/8/layout/list1"/>
    <dgm:cxn modelId="{5AFC5658-2BFB-45C2-BABC-4EEEB90B7C74}" type="presParOf" srcId="{FE8C2358-E98A-421A-8B5A-A13C9DF95E8B}" destId="{D6D93354-99F7-4AFC-8002-4B5BE7A79AAA}" srcOrd="17" destOrd="0" presId="urn:microsoft.com/office/officeart/2005/8/layout/list1"/>
    <dgm:cxn modelId="{A717AE13-65EB-47C7-A929-384A232826A0}" type="presParOf" srcId="{FE8C2358-E98A-421A-8B5A-A13C9DF95E8B}" destId="{26EB300F-5ED0-4C2C-BEC1-F8CC33BA5387}" srcOrd="18" destOrd="0" presId="urn:microsoft.com/office/officeart/2005/8/layout/list1"/>
    <dgm:cxn modelId="{8F651F89-A430-4647-8749-300F8D2D9E6F}" type="presParOf" srcId="{FE8C2358-E98A-421A-8B5A-A13C9DF95E8B}" destId="{87F9AE5C-49EC-4446-8313-CD926F817567}" srcOrd="19" destOrd="0" presId="urn:microsoft.com/office/officeart/2005/8/layout/list1"/>
    <dgm:cxn modelId="{C583F61A-8ED3-420D-9F77-B0A460EC57C2}" type="presParOf" srcId="{FE8C2358-E98A-421A-8B5A-A13C9DF95E8B}" destId="{BC0D815A-6441-430D-80E1-FD247EF292CF}" srcOrd="20" destOrd="0" presId="urn:microsoft.com/office/officeart/2005/8/layout/list1"/>
    <dgm:cxn modelId="{7BE79251-65AB-4873-BA96-AB43579FB95C}" type="presParOf" srcId="{BC0D815A-6441-430D-80E1-FD247EF292CF}" destId="{D959DC4C-8A15-4DC6-B81A-FB411D1DB2E0}" srcOrd="0" destOrd="0" presId="urn:microsoft.com/office/officeart/2005/8/layout/list1"/>
    <dgm:cxn modelId="{03FC70E2-0059-4BA3-9501-2098FDBCCFDA}" type="presParOf" srcId="{BC0D815A-6441-430D-80E1-FD247EF292CF}" destId="{BF6D8666-31F5-4E1D-B0A6-12CC6BE27BE1}" srcOrd="1" destOrd="0" presId="urn:microsoft.com/office/officeart/2005/8/layout/list1"/>
    <dgm:cxn modelId="{B53822F6-75B5-474F-8585-5EC827A2CD84}" type="presParOf" srcId="{FE8C2358-E98A-421A-8B5A-A13C9DF95E8B}" destId="{0F1BD693-9049-4FFD-8AD5-150D45B77000}" srcOrd="21" destOrd="0" presId="urn:microsoft.com/office/officeart/2005/8/layout/list1"/>
    <dgm:cxn modelId="{049B9B4A-21B2-4B6C-8719-13B5214591A1}" type="presParOf" srcId="{FE8C2358-E98A-421A-8B5A-A13C9DF95E8B}" destId="{46CED01C-FAAA-45B6-B1A8-E3464E804D96}" srcOrd="22" destOrd="0" presId="urn:microsoft.com/office/officeart/2005/8/layout/list1"/>
    <dgm:cxn modelId="{3E376FDD-5891-4EDF-BF27-92F25E06DC83}" type="presParOf" srcId="{FE8C2358-E98A-421A-8B5A-A13C9DF95E8B}" destId="{EE65EF46-18B7-4EBB-9DB4-4FEA5798E02F}" srcOrd="23" destOrd="0" presId="urn:microsoft.com/office/officeart/2005/8/layout/list1"/>
    <dgm:cxn modelId="{4ABD7FD2-1969-40D9-91BA-F809E68DC5C1}" type="presParOf" srcId="{FE8C2358-E98A-421A-8B5A-A13C9DF95E8B}" destId="{65384667-9EA7-4FC9-8547-14DCB4E73361}" srcOrd="24" destOrd="0" presId="urn:microsoft.com/office/officeart/2005/8/layout/list1"/>
    <dgm:cxn modelId="{8D0A930C-B86D-44F4-AD68-FD91A33A3919}" type="presParOf" srcId="{65384667-9EA7-4FC9-8547-14DCB4E73361}" destId="{210CEC19-539A-48EE-860B-9BE5194F97AD}" srcOrd="0" destOrd="0" presId="urn:microsoft.com/office/officeart/2005/8/layout/list1"/>
    <dgm:cxn modelId="{FF10E313-7470-4282-BF10-6AC7381404D5}" type="presParOf" srcId="{65384667-9EA7-4FC9-8547-14DCB4E73361}" destId="{FB776D42-A6D5-4889-B999-0A794499000B}" srcOrd="1" destOrd="0" presId="urn:microsoft.com/office/officeart/2005/8/layout/list1"/>
    <dgm:cxn modelId="{E36D28E7-90EC-4B15-898D-F348CED20949}" type="presParOf" srcId="{FE8C2358-E98A-421A-8B5A-A13C9DF95E8B}" destId="{53E3F865-E22B-4C29-BFC4-79C634B62AD8}" srcOrd="25" destOrd="0" presId="urn:microsoft.com/office/officeart/2005/8/layout/list1"/>
    <dgm:cxn modelId="{7E583621-8CE3-4994-AF4D-C6B604955207}" type="presParOf" srcId="{FE8C2358-E98A-421A-8B5A-A13C9DF95E8B}" destId="{7469B967-86C1-4C0D-8CDB-1DA3FADFB8E3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03F6D4C-D769-47B1-9947-768D8D857DB6}">
      <dsp:nvSpPr>
        <dsp:cNvPr id="0" name=""/>
        <dsp:cNvSpPr/>
      </dsp:nvSpPr>
      <dsp:spPr>
        <a:xfrm>
          <a:off x="0" y="0"/>
          <a:ext cx="8424936" cy="1382553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900" b="1" kern="1200" smtClean="0">
              <a:cs typeface="Arial"/>
            </a:rPr>
            <a:t>The Central or State Government may require an individual to furnish Aadhaar number to receive:</a:t>
          </a:r>
          <a:endParaRPr lang="en-US" sz="2900" kern="1200" dirty="0"/>
        </a:p>
      </dsp:txBody>
      <dsp:txXfrm>
        <a:off x="0" y="0"/>
        <a:ext cx="8424936" cy="1382553"/>
      </dsp:txXfrm>
    </dsp:sp>
    <dsp:sp modelId="{9980ED39-0385-4C5F-8CE4-9EB287E6F0F5}">
      <dsp:nvSpPr>
        <dsp:cNvPr id="0" name=""/>
        <dsp:cNvSpPr/>
      </dsp:nvSpPr>
      <dsp:spPr>
        <a:xfrm>
          <a:off x="4113" y="1382553"/>
          <a:ext cx="2805569" cy="29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3900" b="1" kern="1200" smtClean="0">
              <a:cs typeface="Arial"/>
            </a:rPr>
            <a:t>Subsidies</a:t>
          </a:r>
          <a:endParaRPr lang="en-US" sz="3900" kern="1200" dirty="0"/>
        </a:p>
      </dsp:txBody>
      <dsp:txXfrm>
        <a:off x="4113" y="1382553"/>
        <a:ext cx="2805569" cy="2903362"/>
      </dsp:txXfrm>
    </dsp:sp>
    <dsp:sp modelId="{303D3273-63BE-4E1E-B88F-8CEA9E39046F}">
      <dsp:nvSpPr>
        <dsp:cNvPr id="0" name=""/>
        <dsp:cNvSpPr/>
      </dsp:nvSpPr>
      <dsp:spPr>
        <a:xfrm>
          <a:off x="2809683" y="1382553"/>
          <a:ext cx="2805569" cy="29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3900" b="1" kern="1200" smtClean="0">
              <a:cs typeface="Arial"/>
            </a:rPr>
            <a:t>Benefits</a:t>
          </a:r>
          <a:endParaRPr lang="en-US" sz="3900" kern="1200" dirty="0"/>
        </a:p>
      </dsp:txBody>
      <dsp:txXfrm>
        <a:off x="2809683" y="1382553"/>
        <a:ext cx="2805569" cy="2903362"/>
      </dsp:txXfrm>
    </dsp:sp>
    <dsp:sp modelId="{C439F906-2392-4E14-9047-2F224C13844C}">
      <dsp:nvSpPr>
        <dsp:cNvPr id="0" name=""/>
        <dsp:cNvSpPr/>
      </dsp:nvSpPr>
      <dsp:spPr>
        <a:xfrm>
          <a:off x="5615252" y="1382553"/>
          <a:ext cx="2805569" cy="29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3900" b="1" kern="1200" smtClean="0">
              <a:cs typeface="Arial"/>
            </a:rPr>
            <a:t>Services</a:t>
          </a:r>
          <a:endParaRPr lang="en-US" sz="3900" kern="1200" dirty="0"/>
        </a:p>
      </dsp:txBody>
      <dsp:txXfrm>
        <a:off x="5615252" y="1382553"/>
        <a:ext cx="2805569" cy="2903362"/>
      </dsp:txXfrm>
    </dsp:sp>
    <dsp:sp modelId="{D9FA7FE9-3BFF-4EDA-9AA3-F0880E9828AA}">
      <dsp:nvSpPr>
        <dsp:cNvPr id="0" name=""/>
        <dsp:cNvSpPr/>
      </dsp:nvSpPr>
      <dsp:spPr>
        <a:xfrm>
          <a:off x="0" y="4285916"/>
          <a:ext cx="8424936" cy="322595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7D5C632-F5AB-460F-890F-CCBA4080842A}">
      <dsp:nvSpPr>
        <dsp:cNvPr id="0" name=""/>
        <dsp:cNvSpPr/>
      </dsp:nvSpPr>
      <dsp:spPr>
        <a:xfrm>
          <a:off x="820" y="160517"/>
          <a:ext cx="3199412" cy="1919647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Sec.- 3</a:t>
          </a:r>
          <a:endParaRPr lang="en-US" sz="6500" kern="1200" dirty="0"/>
        </a:p>
      </dsp:txBody>
      <dsp:txXfrm>
        <a:off x="820" y="160517"/>
        <a:ext cx="3199412" cy="1919647"/>
      </dsp:txXfrm>
    </dsp:sp>
    <dsp:sp modelId="{28059528-8A05-428D-9BB9-355D22A54A3E}">
      <dsp:nvSpPr>
        <dsp:cNvPr id="0" name=""/>
        <dsp:cNvSpPr/>
      </dsp:nvSpPr>
      <dsp:spPr>
        <a:xfrm>
          <a:off x="3520174" y="160517"/>
          <a:ext cx="3199412" cy="1919647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-2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Sec.- 4</a:t>
          </a:r>
          <a:endParaRPr lang="en-US" sz="6500" kern="1200" dirty="0"/>
        </a:p>
      </dsp:txBody>
      <dsp:txXfrm>
        <a:off x="3520174" y="160517"/>
        <a:ext cx="3199412" cy="1919647"/>
      </dsp:txXfrm>
    </dsp:sp>
    <dsp:sp modelId="{F96C20D3-0E38-4FBB-8424-AF0EDF8396F1}">
      <dsp:nvSpPr>
        <dsp:cNvPr id="0" name=""/>
        <dsp:cNvSpPr/>
      </dsp:nvSpPr>
      <dsp:spPr>
        <a:xfrm>
          <a:off x="1760497" y="2400106"/>
          <a:ext cx="3199412" cy="1919647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Sec.-14</a:t>
          </a:r>
          <a:endParaRPr lang="en-US" sz="6500" kern="1200" dirty="0"/>
        </a:p>
      </dsp:txBody>
      <dsp:txXfrm>
        <a:off x="1760497" y="2400106"/>
        <a:ext cx="3199412" cy="191964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D9F9F67-0E26-43EF-BB18-E9C668B89D22}">
      <dsp:nvSpPr>
        <dsp:cNvPr id="0" name=""/>
        <dsp:cNvSpPr/>
      </dsp:nvSpPr>
      <dsp:spPr>
        <a:xfrm>
          <a:off x="949" y="921290"/>
          <a:ext cx="3702364" cy="2221418"/>
        </a:xfrm>
        <a:prstGeom prst="rect">
          <a:avLst/>
        </a:prstGeom>
        <a:solidFill>
          <a:schemeClr val="accent1">
            <a:tint val="45000"/>
          </a:schemeClr>
        </a:solidFill>
        <a:ln w="9525" cap="flat" cmpd="sng" algn="ctr">
          <a:solidFill>
            <a:schemeClr val="accent1"/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3700" kern="1200" dirty="0" smtClean="0"/>
            <a:t>Notified Schemes–</a:t>
          </a:r>
        </a:p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3700" kern="1200" dirty="0" smtClean="0">
              <a:hlinkClick xmlns:r="http://schemas.openxmlformats.org/officeDocument/2006/relationships" r:id="rId1" action="ppaction://hlinkfile"/>
            </a:rPr>
            <a:t>143</a:t>
          </a:r>
          <a:endParaRPr lang="en-US" sz="3700" kern="1200" dirty="0"/>
        </a:p>
      </dsp:txBody>
      <dsp:txXfrm>
        <a:off x="949" y="921290"/>
        <a:ext cx="3702364" cy="2221418"/>
      </dsp:txXfrm>
    </dsp:sp>
    <dsp:sp modelId="{F27FCCB8-6D11-49CE-B51D-7FB4259E580F}">
      <dsp:nvSpPr>
        <dsp:cNvPr id="0" name=""/>
        <dsp:cNvSpPr/>
      </dsp:nvSpPr>
      <dsp:spPr>
        <a:xfrm>
          <a:off x="4073550" y="921290"/>
          <a:ext cx="3702364" cy="2221418"/>
        </a:xfrm>
        <a:prstGeom prst="rect">
          <a:avLst/>
        </a:prstGeom>
        <a:solidFill>
          <a:schemeClr val="accent1">
            <a:tint val="45000"/>
          </a:schemeClr>
        </a:solidFill>
        <a:ln w="9525" cap="flat" cmpd="sng" algn="ctr">
          <a:solidFill>
            <a:schemeClr val="accent1"/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3700" kern="1200" dirty="0" smtClean="0"/>
            <a:t>Schemes Pending from Notification – </a:t>
          </a:r>
          <a:r>
            <a:rPr lang="en-IN" sz="3700" kern="1200" dirty="0" smtClean="0">
              <a:hlinkClick xmlns:r="http://schemas.openxmlformats.org/officeDocument/2006/relationships" r:id="rId2" action="ppaction://hlinkfile"/>
            </a:rPr>
            <a:t>18</a:t>
          </a:r>
          <a:endParaRPr lang="en-US" sz="3700" kern="1200" dirty="0"/>
        </a:p>
      </dsp:txBody>
      <dsp:txXfrm>
        <a:off x="4073550" y="921290"/>
        <a:ext cx="3702364" cy="222141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696CD2E-424F-4C76-8D14-FA9C674AF6FC}">
      <dsp:nvSpPr>
        <dsp:cNvPr id="0" name=""/>
        <dsp:cNvSpPr/>
      </dsp:nvSpPr>
      <dsp:spPr>
        <a:xfrm>
          <a:off x="0" y="334203"/>
          <a:ext cx="7704856" cy="428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D12014-2ED8-4720-BFF7-2A9614610534}">
      <dsp:nvSpPr>
        <dsp:cNvPr id="0" name=""/>
        <dsp:cNvSpPr/>
      </dsp:nvSpPr>
      <dsp:spPr>
        <a:xfrm>
          <a:off x="366808" y="83283"/>
          <a:ext cx="7336159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58" tIns="0" rIns="20385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b="0" kern="1200" dirty="0" smtClean="0">
              <a:solidFill>
                <a:schemeClr val="tx2">
                  <a:lumMod val="75000"/>
                </a:schemeClr>
              </a:solidFill>
              <a:cs typeface="Arial"/>
            </a:rPr>
            <a:t>The Department may first identify the schemes for use of Aadhaar where ‘benefits’ are given to the ‘individuals’</a:t>
          </a:r>
          <a:endParaRPr lang="en-US" sz="1600" b="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366808" y="83283"/>
        <a:ext cx="7336159" cy="501840"/>
      </dsp:txXfrm>
    </dsp:sp>
    <dsp:sp modelId="{FBCD2934-B69E-4475-86EF-73B288A76240}">
      <dsp:nvSpPr>
        <dsp:cNvPr id="0" name=""/>
        <dsp:cNvSpPr/>
      </dsp:nvSpPr>
      <dsp:spPr>
        <a:xfrm>
          <a:off x="0" y="1105324"/>
          <a:ext cx="7704856" cy="428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4F175B-DF71-4858-870A-A29A150B43FB}">
      <dsp:nvSpPr>
        <dsp:cNvPr id="0" name=""/>
        <dsp:cNvSpPr/>
      </dsp:nvSpPr>
      <dsp:spPr>
        <a:xfrm>
          <a:off x="366808" y="854404"/>
          <a:ext cx="7336159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58" tIns="0" rIns="20385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b="0" kern="1200" dirty="0" smtClean="0">
              <a:solidFill>
                <a:schemeClr val="tx2">
                  <a:lumMod val="75000"/>
                </a:schemeClr>
              </a:solidFill>
              <a:cs typeface="Arial"/>
            </a:rPr>
            <a:t>Become </a:t>
          </a:r>
          <a:r>
            <a:rPr lang="en-IN" sz="1600" b="0" kern="1200" dirty="0" smtClean="0">
              <a:solidFill>
                <a:schemeClr val="tx2">
                  <a:lumMod val="75000"/>
                </a:schemeClr>
              </a:solidFill>
              <a:cs typeface="Arial"/>
              <a:hlinkClick xmlns:r="http://schemas.openxmlformats.org/officeDocument/2006/relationships" r:id="rId1" action="ppaction://hlinkfile"/>
            </a:rPr>
            <a:t>SubAuA</a:t>
          </a:r>
          <a:r>
            <a:rPr lang="en-IN" sz="1600" b="0" kern="1200" dirty="0" smtClean="0">
              <a:solidFill>
                <a:schemeClr val="tx2">
                  <a:lumMod val="75000"/>
                </a:schemeClr>
              </a:solidFill>
              <a:cs typeface="Arial"/>
            </a:rPr>
            <a:t> with the help of </a:t>
          </a:r>
          <a:r>
            <a:rPr lang="en-IN" sz="1600" b="0" kern="1200" dirty="0" err="1" smtClean="0">
              <a:solidFill>
                <a:schemeClr val="tx2">
                  <a:lumMod val="75000"/>
                </a:schemeClr>
              </a:solidFill>
              <a:cs typeface="Arial"/>
            </a:rPr>
            <a:t>Doit&amp;c</a:t>
          </a:r>
          <a:r>
            <a:rPr lang="en-IN" sz="1600" b="0" kern="1200" dirty="0" smtClean="0">
              <a:solidFill>
                <a:schemeClr val="tx2">
                  <a:lumMod val="75000"/>
                </a:schemeClr>
              </a:solidFill>
              <a:cs typeface="Arial"/>
            </a:rPr>
            <a:t> for Using Aadhaar Services</a:t>
          </a:r>
          <a:endParaRPr lang="en-US" sz="1600" b="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366808" y="854404"/>
        <a:ext cx="7336159" cy="501840"/>
      </dsp:txXfrm>
    </dsp:sp>
    <dsp:sp modelId="{A04D1E3E-04ED-4C5B-B81B-834B4CF0B303}">
      <dsp:nvSpPr>
        <dsp:cNvPr id="0" name=""/>
        <dsp:cNvSpPr/>
      </dsp:nvSpPr>
      <dsp:spPr>
        <a:xfrm>
          <a:off x="0" y="1876444"/>
          <a:ext cx="7704856" cy="428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EF5933-CC06-4421-B8AC-0D7616FF2312}">
      <dsp:nvSpPr>
        <dsp:cNvPr id="0" name=""/>
        <dsp:cNvSpPr/>
      </dsp:nvSpPr>
      <dsp:spPr>
        <a:xfrm>
          <a:off x="366808" y="1625523"/>
          <a:ext cx="7336159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58" tIns="0" rIns="20385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b="0" kern="1200" dirty="0" smtClean="0">
              <a:solidFill>
                <a:schemeClr val="tx2">
                  <a:lumMod val="75000"/>
                </a:schemeClr>
              </a:solidFill>
              <a:cs typeface="Arial"/>
            </a:rPr>
            <a:t>Thereafter, a draft notification for the specific scheme may be prepared by the department in the </a:t>
          </a:r>
          <a:r>
            <a:rPr lang="en-IN" sz="1600" b="0" kern="1200" dirty="0" smtClean="0">
              <a:solidFill>
                <a:schemeClr val="tx2">
                  <a:lumMod val="75000"/>
                </a:schemeClr>
              </a:solidFill>
              <a:cs typeface="Arial"/>
              <a:hlinkClick xmlns:r="http://schemas.openxmlformats.org/officeDocument/2006/relationships" r:id="rId2" action="ppaction://hlinkfile"/>
            </a:rPr>
            <a:t>template of Section 7 </a:t>
          </a:r>
          <a:r>
            <a:rPr lang="en-IN" sz="1600" b="0" kern="1200" dirty="0" smtClean="0">
              <a:solidFill>
                <a:schemeClr val="tx2">
                  <a:lumMod val="75000"/>
                </a:schemeClr>
              </a:solidFill>
              <a:cs typeface="Arial"/>
            </a:rPr>
            <a:t>of Aadhaar Act, 2016</a:t>
          </a:r>
          <a:endParaRPr lang="en-US" sz="1600" b="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366808" y="1625523"/>
        <a:ext cx="7336159" cy="501840"/>
      </dsp:txXfrm>
    </dsp:sp>
    <dsp:sp modelId="{84108B54-7F91-488F-B4C0-E9BEBFDED7E1}">
      <dsp:nvSpPr>
        <dsp:cNvPr id="0" name=""/>
        <dsp:cNvSpPr/>
      </dsp:nvSpPr>
      <dsp:spPr>
        <a:xfrm>
          <a:off x="0" y="2647564"/>
          <a:ext cx="7704856" cy="428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E5D587-A6A0-4DD9-921F-8CB07162302D}">
      <dsp:nvSpPr>
        <dsp:cNvPr id="0" name=""/>
        <dsp:cNvSpPr/>
      </dsp:nvSpPr>
      <dsp:spPr>
        <a:xfrm>
          <a:off x="366808" y="2396644"/>
          <a:ext cx="7336159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58" tIns="0" rIns="20385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b="0" kern="1200" dirty="0" smtClean="0">
              <a:solidFill>
                <a:schemeClr val="tx2">
                  <a:lumMod val="75000"/>
                </a:schemeClr>
              </a:solidFill>
              <a:cs typeface="Arial"/>
            </a:rPr>
            <a:t>Verified by the rank not below the Joint Secretary and for administrative approval to be taken from Ministry of the Department</a:t>
          </a:r>
          <a:endParaRPr lang="en-US" sz="1600" b="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366808" y="2396644"/>
        <a:ext cx="7336159" cy="501840"/>
      </dsp:txXfrm>
    </dsp:sp>
    <dsp:sp modelId="{26EB300F-5ED0-4C2C-BEC1-F8CC33BA5387}">
      <dsp:nvSpPr>
        <dsp:cNvPr id="0" name=""/>
        <dsp:cNvSpPr/>
      </dsp:nvSpPr>
      <dsp:spPr>
        <a:xfrm>
          <a:off x="0" y="3418684"/>
          <a:ext cx="7704856" cy="428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398AF6-4F94-41E0-A3A2-D8375BC25CA4}">
      <dsp:nvSpPr>
        <dsp:cNvPr id="0" name=""/>
        <dsp:cNvSpPr/>
      </dsp:nvSpPr>
      <dsp:spPr>
        <a:xfrm>
          <a:off x="366808" y="3167764"/>
          <a:ext cx="7336159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58" tIns="0" rIns="20385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b="0" kern="1200" dirty="0" smtClean="0">
              <a:solidFill>
                <a:schemeClr val="tx2">
                  <a:lumMod val="75000"/>
                </a:schemeClr>
              </a:solidFill>
              <a:cs typeface="Arial"/>
            </a:rPr>
            <a:t>Draft of Notification will be Scrutinized by Law Department</a:t>
          </a:r>
          <a:endParaRPr lang="en-US" sz="1600" b="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366808" y="3167764"/>
        <a:ext cx="7336159" cy="501840"/>
      </dsp:txXfrm>
    </dsp:sp>
    <dsp:sp modelId="{46CED01C-FAAA-45B6-B1A8-E3464E804D96}">
      <dsp:nvSpPr>
        <dsp:cNvPr id="0" name=""/>
        <dsp:cNvSpPr/>
      </dsp:nvSpPr>
      <dsp:spPr>
        <a:xfrm>
          <a:off x="0" y="4189804"/>
          <a:ext cx="7704856" cy="428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6D8666-31F5-4E1D-B0A6-12CC6BE27BE1}">
      <dsp:nvSpPr>
        <dsp:cNvPr id="0" name=""/>
        <dsp:cNvSpPr/>
      </dsp:nvSpPr>
      <dsp:spPr>
        <a:xfrm>
          <a:off x="360040" y="3960438"/>
          <a:ext cx="7336159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58" tIns="0" rIns="20385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b="0" kern="1200" dirty="0" smtClean="0">
              <a:solidFill>
                <a:schemeClr val="tx2">
                  <a:lumMod val="75000"/>
                </a:schemeClr>
              </a:solidFill>
              <a:cs typeface="Arial"/>
            </a:rPr>
            <a:t>Vetted Draft Notification to be sent to HOD of the department for Perusal</a:t>
          </a:r>
          <a:endParaRPr lang="en-US" sz="1600" b="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360040" y="3960438"/>
        <a:ext cx="7336159" cy="501840"/>
      </dsp:txXfrm>
    </dsp:sp>
    <dsp:sp modelId="{7469B967-86C1-4C0D-8CDB-1DA3FADFB8E3}">
      <dsp:nvSpPr>
        <dsp:cNvPr id="0" name=""/>
        <dsp:cNvSpPr/>
      </dsp:nvSpPr>
      <dsp:spPr>
        <a:xfrm>
          <a:off x="0" y="4960924"/>
          <a:ext cx="7704856" cy="428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776D42-A6D5-4889-B999-0A794499000B}">
      <dsp:nvSpPr>
        <dsp:cNvPr id="0" name=""/>
        <dsp:cNvSpPr/>
      </dsp:nvSpPr>
      <dsp:spPr>
        <a:xfrm>
          <a:off x="366808" y="4710004"/>
          <a:ext cx="7336159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58" tIns="0" rIns="20385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b="0" kern="1200" dirty="0" smtClean="0">
              <a:solidFill>
                <a:schemeClr val="tx2">
                  <a:lumMod val="75000"/>
                </a:schemeClr>
              </a:solidFill>
              <a:cs typeface="Arial"/>
            </a:rPr>
            <a:t>Publication of Gazette notification, through SSO </a:t>
          </a:r>
          <a:r>
            <a:rPr lang="en-IN" sz="1800" b="0" kern="1200" dirty="0" smtClean="0">
              <a:solidFill>
                <a:schemeClr val="tx2">
                  <a:lumMod val="75000"/>
                </a:schemeClr>
              </a:solidFill>
              <a:cs typeface="Arial"/>
            </a:rPr>
            <a:t>ID</a:t>
          </a:r>
          <a:r>
            <a:rPr lang="en-IN" sz="1600" b="0" kern="1200" dirty="0" smtClean="0">
              <a:solidFill>
                <a:schemeClr val="tx2">
                  <a:lumMod val="75000"/>
                </a:schemeClr>
              </a:solidFill>
              <a:cs typeface="Arial"/>
            </a:rPr>
            <a:t> to be mapped from the   </a:t>
          </a:r>
          <a:r>
            <a:rPr lang="en-IN" sz="1600" b="0" kern="1200" dirty="0" err="1" smtClean="0">
              <a:solidFill>
                <a:schemeClr val="tx2">
                  <a:lumMod val="75000"/>
                </a:schemeClr>
              </a:solidFill>
              <a:cs typeface="Arial"/>
            </a:rPr>
            <a:t>ReAMS</a:t>
          </a:r>
          <a:r>
            <a:rPr lang="en-IN" sz="1600" b="0" kern="1200" dirty="0" smtClean="0">
              <a:solidFill>
                <a:schemeClr val="tx2">
                  <a:lumMod val="75000"/>
                </a:schemeClr>
              </a:solidFill>
              <a:cs typeface="Arial"/>
            </a:rPr>
            <a:t> Portal of Printing and Stationery department, Rajasthan.</a:t>
          </a:r>
          <a:endParaRPr lang="en-US" sz="1600" b="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366808" y="4710004"/>
        <a:ext cx="7336159" cy="5018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589" cy="465242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051" y="0"/>
            <a:ext cx="2982589" cy="465242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/>
            </a:lvl1pPr>
          </a:lstStyle>
          <a:p>
            <a:fld id="{A44685C9-662D-4A16-B1DF-86F12C50BF3B}" type="datetimeFigureOut">
              <a:rPr lang="en-US" smtClean="0"/>
              <a:pPr/>
              <a:t>7/15/2025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31160"/>
            <a:ext cx="2982589" cy="465240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051" y="8831160"/>
            <a:ext cx="2982589" cy="465240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/>
            </a:lvl1pPr>
          </a:lstStyle>
          <a:p>
            <a:fld id="{E8C1D207-337A-472F-86CE-FAE238A702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589" cy="465242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051" y="0"/>
            <a:ext cx="2982589" cy="465242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/>
            </a:lvl1pPr>
          </a:lstStyle>
          <a:p>
            <a:fld id="{0F0B01F7-6CF8-460E-A384-589616C01413}" type="datetimeFigureOut">
              <a:rPr lang="en-IN" smtClean="0"/>
              <a:pPr/>
              <a:t>15-07-2025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3" rIns="91427" bIns="45713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652" y="4416633"/>
            <a:ext cx="5504510" cy="4182960"/>
          </a:xfrm>
          <a:prstGeom prst="rect">
            <a:avLst/>
          </a:prstGeom>
        </p:spPr>
        <p:txBody>
          <a:bodyPr vert="horz" lIns="91427" tIns="45713" rIns="91427" bIns="4571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054"/>
            <a:ext cx="2982589" cy="465242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051" y="8829054"/>
            <a:ext cx="2982589" cy="465242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/>
            </a:lvl1pPr>
          </a:lstStyle>
          <a:p>
            <a:fld id="{3E19A8E4-8A2F-4635-A2AB-7A92CDB6E28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624086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92453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65923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C8EB2-251E-4994-B865-F160919F5B93}" type="datetime1">
              <a:rPr lang="en-US" smtClean="0"/>
              <a:pPr/>
              <a:t>7/15/2025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DA3C7-B19A-4692-B258-2E94F7C6DD27}" type="datetime1">
              <a:rPr lang="en-US" smtClean="0"/>
              <a:pPr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DA3C7-B19A-4692-B258-2E94F7C6DD27}" type="datetime1">
              <a:rPr lang="en-US" smtClean="0"/>
              <a:pPr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32428" y="411479"/>
            <a:ext cx="41148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3" name="Group 8">
            <a:extLst>
              <a:ext uri="{FF2B5EF4-FFF2-40B4-BE49-F238E27FC236}">
                <a16:creationId xmlns="" xmlns:a16="http://schemas.microsoft.com/office/drawing/2014/main" id="{C26C18C3-ED25-DD4B-BA72-24932D54DE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4574436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=""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=""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=""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A69706A2-3726-FE4E-B923-E75D4859781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732020" y="3950208"/>
            <a:ext cx="16002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413275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45770" y="411479"/>
            <a:ext cx="41148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3" name="Group 8">
            <a:extLst>
              <a:ext uri="{FF2B5EF4-FFF2-40B4-BE49-F238E27FC236}">
                <a16:creationId xmlns:a16="http://schemas.microsoft.com/office/drawing/2014/main" xmlns="" id="{C26C18C3-ED25-DD4B-BA72-24932D54DE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/>
          </p:cNvGrpSpPr>
          <p:nvPr userDrawn="1"/>
        </p:nvGrpSpPr>
        <p:grpSpPr bwMode="auto">
          <a:xfrm flipH="1" flipV="1">
            <a:off x="4569564" y="0"/>
            <a:ext cx="4574436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xmlns="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xmlns="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xmlns="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8" name="Text Placeholder 29">
            <a:extLst>
              <a:ext uri="{FF2B5EF4-FFF2-40B4-BE49-F238E27FC236}">
                <a16:creationId xmlns:a16="http://schemas.microsoft.com/office/drawing/2014/main" xmlns="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5770" y="4549552"/>
            <a:ext cx="41148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58B149C6-5AAC-B8E5-5411-EA38821F67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/>
        </p:nvCxnSpPr>
        <p:spPr>
          <a:xfrm>
            <a:off x="445770" y="3950208"/>
            <a:ext cx="16002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69273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444E6-6981-4475-B334-23A4D3DBF938}" type="datetime1">
              <a:rPr lang="en-US" smtClean="0"/>
              <a:pPr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DA3C7-B19A-4692-B258-2E94F7C6DD27}" type="datetime1">
              <a:rPr lang="en-US" smtClean="0"/>
              <a:pPr/>
              <a:t>7/15/2025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C0CAEB6-B5D2-4783-BB76-13C91B23434B}" type="datetime1">
              <a:rPr lang="en-US" smtClean="0"/>
              <a:pPr/>
              <a:t>7/15/2025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DA3C7-B19A-4692-B258-2E94F7C6DD27}" type="datetime1">
              <a:rPr lang="en-US" smtClean="0"/>
              <a:pPr/>
              <a:t>7/15/2025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DAD2-F064-4C3F-B50A-0F8498EFB4D5}" type="datetime1">
              <a:rPr lang="en-US" smtClean="0"/>
              <a:pPr/>
              <a:t>7/15/2025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CACB5-8FFE-40EC-A97B-786EA1B7D044}" type="datetime1">
              <a:rPr lang="en-US" smtClean="0"/>
              <a:pPr/>
              <a:t>7/15/2025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DA3C7-B19A-4692-B258-2E94F7C6DD27}" type="datetime1">
              <a:rPr lang="en-US" smtClean="0"/>
              <a:pPr/>
              <a:t>7/15/2025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22DA3C7-B19A-4692-B258-2E94F7C6DD27}" type="datetime1">
              <a:rPr lang="en-US" smtClean="0"/>
              <a:pPr/>
              <a:t>7/15/2025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22DA3C7-B19A-4692-B258-2E94F7C6DD27}" type="datetime1">
              <a:rPr lang="en-US" smtClean="0"/>
              <a:pPr/>
              <a:t>7/15/2025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microsoft.com/office/2007/relationships/hdphoto" Target="../media/hdphoto1.wdp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hyperlink" Target="Sec%207%20of%20Aadhaar%20Act,2016.pdf" TargetMode="External"/><Relationship Id="rId9" Type="http://schemas.microsoft.com/office/2007/relationships/diagramDrawing" Target="../diagrams/drawing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hyperlink" Target="Sec%204(4)(b)%20ii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hyperlink" Target="Sec%204(4)(b)%20ii.pd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xmlns="" id="{3696472C-8E08-BE39-C566-EAD7B8C0D304}"/>
              </a:ext>
            </a:extLst>
          </p:cNvPr>
          <p:cNvSpPr txBox="1">
            <a:spLocks/>
          </p:cNvSpPr>
          <p:nvPr/>
        </p:nvSpPr>
        <p:spPr>
          <a:xfrm>
            <a:off x="3178969" y="1962151"/>
            <a:ext cx="4964906" cy="2524125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-5" normalizeH="0" baseline="0" noProof="0" dirty="0" smtClean="0">
                <a:ln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  <a:alpha val="43000"/>
                    </a:srgbClr>
                  </a:outerShdw>
                </a:effectLst>
                <a:uLnTx/>
                <a:uFillTx/>
                <a:latin typeface="Times New Roman" panose="02020603050405020304"/>
                <a:ea typeface="+mj-ea"/>
                <a:cs typeface="Times New Roman" panose="02020603050405020304"/>
              </a:rPr>
              <a:t>STATE DBT WORKSHOP</a:t>
            </a:r>
          </a:p>
          <a:p>
            <a:pPr marL="12700" algn="ctr">
              <a:spcBef>
                <a:spcPts val="105"/>
              </a:spcBef>
              <a:defRPr/>
            </a:pPr>
            <a:r>
              <a:rPr lang="en-US" sz="2800" b="1" spc="-5" dirty="0" smtClean="0">
                <a:ln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  <a:alpha val="43000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16-17 July, 2025</a:t>
            </a:r>
            <a:endParaRPr lang="en-US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0" b="1" i="0" u="none" strike="noStrike" kern="1200" cap="none" spc="-5" normalizeH="0" baseline="0" noProof="0" dirty="0">
              <a:ln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  <a:alpha val="43000"/>
                  </a:srgbClr>
                </a:outerShdw>
              </a:effectLst>
              <a:uLnTx/>
              <a:uFillTx/>
              <a:latin typeface="Times New Roman" panose="02020603050405020304"/>
              <a:ea typeface="+mj-ea"/>
              <a:cs typeface="Times New Roman" panose="020206030504050203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11960" y="4309535"/>
            <a:ext cx="4932040" cy="156773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184785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sz="3600" b="1" spc="22" baseline="25000" dirty="0">
              <a:solidFill>
                <a:schemeClr val="bg1"/>
              </a:solidFill>
              <a:latin typeface="Times New Roman" panose="02020603050405020304"/>
              <a:cs typeface="Times New Roman" panose="02020603050405020304"/>
            </a:endParaRPr>
          </a:p>
          <a:p>
            <a:pPr marR="154940" algn="ctr">
              <a:lnSpc>
                <a:spcPct val="100000"/>
              </a:lnSpc>
              <a:spcBef>
                <a:spcPts val="5"/>
              </a:spcBef>
            </a:pPr>
            <a:r>
              <a:rPr lang="en-US" sz="2400" b="1" spc="-5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cs typeface="Times New Roman" panose="02020603050405020304"/>
              </a:rPr>
              <a:t>Rajasthan </a:t>
            </a:r>
            <a:r>
              <a:rPr lang="en-US" sz="2400" b="1" spc="-5" dirty="0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cs typeface="Times New Roman" panose="02020603050405020304"/>
              </a:rPr>
              <a:t>Jan Aadhaar </a:t>
            </a:r>
            <a:r>
              <a:rPr lang="en-US" sz="2400" b="1" spc="-5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cs typeface="Times New Roman" panose="02020603050405020304"/>
              </a:rPr>
              <a:t>Authority,</a:t>
            </a:r>
          </a:p>
          <a:p>
            <a:pPr marR="154940" algn="ctr">
              <a:spcBef>
                <a:spcPts val="5"/>
              </a:spcBef>
            </a:pPr>
            <a:r>
              <a:rPr lang="en-US" sz="2400" b="1" spc="-5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cs typeface="Times New Roman" panose="02020603050405020304"/>
              </a:rPr>
              <a:t>Department</a:t>
            </a:r>
            <a:r>
              <a:rPr lang="en-US" sz="2400" b="1" spc="2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2400" b="1" spc="-5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cs typeface="Times New Roman" panose="02020603050405020304"/>
              </a:rPr>
              <a:t>of Planning</a:t>
            </a:r>
          </a:p>
          <a:p>
            <a:pPr marR="154940" algn="ctr">
              <a:lnSpc>
                <a:spcPct val="100000"/>
              </a:lnSpc>
              <a:spcBef>
                <a:spcPts val="5"/>
              </a:spcBef>
            </a:pPr>
            <a:endParaRPr sz="2400" dirty="0">
              <a:solidFill>
                <a:schemeClr val="accent1">
                  <a:lumMod val="75000"/>
                </a:schemeClr>
              </a:solidFill>
              <a:latin typeface="Times New Roman" panose="02020603050405020304"/>
              <a:cs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030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xmlns="" val="4207280285"/>
              </p:ext>
            </p:extLst>
          </p:nvPr>
        </p:nvGraphicFramePr>
        <p:xfrm>
          <a:off x="683568" y="980728"/>
          <a:ext cx="7704856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1403648" y="260648"/>
            <a:ext cx="684076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8145" algn="ctr">
              <a:spcBef>
                <a:spcPts val="64"/>
              </a:spcBef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Steps</a:t>
            </a:r>
            <a:r>
              <a:rPr lang="en-US" sz="2400" b="1" spc="-16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For</a:t>
            </a:r>
            <a:r>
              <a:rPr lang="en-US" sz="2400" b="1" spc="-13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2400" b="1" spc="-6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Issuing Notification of Schemes 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10C1B7-6E4E-3DEE-50C0-1CA3B14303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xmlns="" val="426113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Picture 5">
            <a:hlinkClick r:id="" action="ppaction://noaction"/>
            <a:extLst>
              <a:ext uri="{FF2B5EF4-FFF2-40B4-BE49-F238E27FC236}">
                <a16:creationId xmlns="" xmlns:a16="http://schemas.microsoft.com/office/drawing/2014/main" id="{0A9BEE81-9B8C-EB2B-9AC6-7B17442D618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704053" y="44717"/>
            <a:ext cx="359665" cy="36776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79512" y="1340768"/>
            <a:ext cx="8686800" cy="4247317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ctr"/>
            <a:endParaRPr lang="en-IN" sz="5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 fontAlgn="ctr"/>
            <a:r>
              <a:rPr lang="en-IN" sz="5400" b="1" dirty="0" smtClean="0">
                <a:solidFill>
                  <a:schemeClr val="accent1">
                    <a:lumMod val="75000"/>
                  </a:schemeClr>
                </a:solidFill>
              </a:rPr>
              <a:t>Notification of Schemes under Section -7 of </a:t>
            </a:r>
            <a:r>
              <a:rPr lang="en-IN" sz="5400" b="1" dirty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en-IN" sz="5400" b="1" dirty="0" smtClean="0">
                <a:solidFill>
                  <a:schemeClr val="accent1">
                    <a:lumMod val="75000"/>
                  </a:schemeClr>
                </a:solidFill>
              </a:rPr>
              <a:t>adhaar Act., 2016</a:t>
            </a:r>
          </a:p>
          <a:p>
            <a:pPr algn="ctr" fontAlgn="ctr"/>
            <a:r>
              <a:rPr lang="en-IN" sz="5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US" altLang="en-US" sz="5400" kern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155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5">
            <a:hlinkClick r:id="" action="ppaction://noaction"/>
            <a:extLst>
              <a:ext uri="{FF2B5EF4-FFF2-40B4-BE49-F238E27FC236}">
                <a16:creationId xmlns="" xmlns:a16="http://schemas.microsoft.com/office/drawing/2014/main" id="{0A9BEE81-9B8C-EB2B-9AC6-7B17442D618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704053" y="44717"/>
            <a:ext cx="359665" cy="36776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36104" y="404665"/>
            <a:ext cx="8530208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en-IN" sz="2400" b="1" dirty="0">
                <a:solidFill>
                  <a:schemeClr val="accent1">
                    <a:lumMod val="75000"/>
                  </a:schemeClr>
                </a:solidFill>
              </a:rPr>
              <a:t>Why </a:t>
            </a:r>
            <a:r>
              <a:rPr lang="en-IN" sz="2400" b="1" dirty="0" smtClean="0">
                <a:solidFill>
                  <a:schemeClr val="accent1">
                    <a:lumMod val="75000"/>
                  </a:schemeClr>
                </a:solidFill>
              </a:rPr>
              <a:t>Notification under Sec. 7 of Aadhaar Act., 2016</a:t>
            </a:r>
            <a:endParaRPr lang="en-US" altLang="en-US" sz="2400" kern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36104" y="1341931"/>
            <a:ext cx="8628384" cy="4678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 sz="2000" b="1" dirty="0" smtClean="0">
              <a:solidFill>
                <a:srgbClr val="C00000"/>
              </a:solidFill>
            </a:endParaRPr>
          </a:p>
          <a:p>
            <a:r>
              <a:rPr lang="en-IN" sz="2000" b="1" dirty="0" smtClean="0">
                <a:solidFill>
                  <a:srgbClr val="C00000"/>
                </a:solidFill>
              </a:rPr>
              <a:t>1. Legal </a:t>
            </a:r>
            <a:r>
              <a:rPr lang="en-IN" sz="2000" b="1" dirty="0" smtClean="0">
                <a:solidFill>
                  <a:srgbClr val="C00000"/>
                </a:solidFill>
              </a:rPr>
              <a:t>Authority</a:t>
            </a:r>
            <a:endParaRPr lang="en-IN" sz="2000" b="1" dirty="0">
              <a:solidFill>
                <a:srgbClr val="C00000"/>
              </a:solidFill>
            </a:endParaRPr>
          </a:p>
          <a:p>
            <a:r>
              <a:rPr lang="en-IN" sz="2000" b="1" dirty="0">
                <a:solidFill>
                  <a:schemeClr val="accent1">
                    <a:lumMod val="75000"/>
                  </a:schemeClr>
                </a:solidFill>
              </a:rPr>
              <a:t>      </a:t>
            </a:r>
            <a:endParaRPr lang="en-IN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sz="2000" b="1" dirty="0" smtClean="0">
                <a:solidFill>
                  <a:schemeClr val="accent1">
                    <a:lumMod val="75000"/>
                  </a:schemeClr>
                </a:solidFill>
              </a:rPr>
              <a:t>Provides legal backing to the scheme.</a:t>
            </a:r>
          </a:p>
          <a:p>
            <a:pPr lvl="1"/>
            <a:endParaRPr lang="en-IN" sz="2000" b="1" dirty="0" smtClean="0">
              <a:solidFill>
                <a:srgbClr val="C00000"/>
              </a:solidFill>
            </a:endParaRPr>
          </a:p>
          <a:p>
            <a:pPr lvl="1"/>
            <a:endParaRPr lang="en-IN" sz="2000" b="1" dirty="0">
              <a:solidFill>
                <a:srgbClr val="C00000"/>
              </a:solidFill>
            </a:endParaRPr>
          </a:p>
          <a:p>
            <a:r>
              <a:rPr lang="en-IN" sz="2000" b="1" dirty="0">
                <a:solidFill>
                  <a:srgbClr val="C00000"/>
                </a:solidFill>
              </a:rPr>
              <a:t>2. Transparency &amp; </a:t>
            </a:r>
            <a:r>
              <a:rPr lang="en-IN" sz="2000" b="1" dirty="0" smtClean="0">
                <a:solidFill>
                  <a:srgbClr val="C00000"/>
                </a:solidFill>
              </a:rPr>
              <a:t>Accountability</a:t>
            </a:r>
          </a:p>
          <a:p>
            <a:endParaRPr lang="en-IN" sz="2000" b="1" dirty="0">
              <a:solidFill>
                <a:srgbClr val="C00000"/>
              </a:solidFill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chemeClr val="accent1">
                    <a:lumMod val="75000"/>
                  </a:schemeClr>
                </a:solidFill>
              </a:rPr>
              <a:t>Ensures that the objectives, beneficiaries, </a:t>
            </a:r>
            <a:r>
              <a:rPr lang="en-IN" sz="2000" b="1" dirty="0" smtClean="0">
                <a:solidFill>
                  <a:schemeClr val="accent1">
                    <a:lumMod val="75000"/>
                  </a:schemeClr>
                </a:solidFill>
              </a:rPr>
              <a:t>conditions </a:t>
            </a:r>
            <a:r>
              <a:rPr lang="en-IN" sz="2000" b="1" dirty="0">
                <a:solidFill>
                  <a:schemeClr val="accent1">
                    <a:lumMod val="75000"/>
                  </a:schemeClr>
                </a:solidFill>
              </a:rPr>
              <a:t>and processes are publicly </a:t>
            </a:r>
            <a:r>
              <a:rPr lang="en-IN" sz="2000" b="1" dirty="0" smtClean="0">
                <a:solidFill>
                  <a:schemeClr val="accent1">
                    <a:lumMod val="75000"/>
                  </a:schemeClr>
                </a:solidFill>
              </a:rPr>
              <a:t>known</a:t>
            </a:r>
            <a:r>
              <a:rPr lang="en-IN" sz="20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742950" lvl="1" indent="-285750" algn="just"/>
            <a:endParaRPr lang="en-IN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chemeClr val="accent1">
                    <a:lumMod val="75000"/>
                  </a:schemeClr>
                </a:solidFill>
              </a:rPr>
              <a:t>Helps in preventing misuse or </a:t>
            </a:r>
            <a:r>
              <a:rPr lang="en-IN" sz="2000" b="1" dirty="0">
                <a:solidFill>
                  <a:schemeClr val="accent1">
                    <a:lumMod val="75000"/>
                  </a:schemeClr>
                </a:solidFill>
              </a:rPr>
              <a:t>misinterpretation </a:t>
            </a:r>
            <a:r>
              <a:rPr lang="en-IN" sz="2000" b="1" dirty="0">
                <a:solidFill>
                  <a:schemeClr val="accent1">
                    <a:lumMod val="75000"/>
                  </a:schemeClr>
                </a:solidFill>
              </a:rPr>
              <a:t>of the scheme provisions</a:t>
            </a:r>
            <a:r>
              <a:rPr lang="en-IN" sz="20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lvl="1"/>
            <a:endParaRPr lang="en-IN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48264" y="6309320"/>
            <a:ext cx="1376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Continued….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4155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11560" y="1340768"/>
            <a:ext cx="813690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2000" b="1" dirty="0">
                <a:solidFill>
                  <a:srgbClr val="C00000"/>
                </a:solidFill>
              </a:rPr>
              <a:t>3</a:t>
            </a:r>
            <a:r>
              <a:rPr lang="en-IN" sz="2000" b="1" dirty="0" smtClean="0">
                <a:solidFill>
                  <a:srgbClr val="C00000"/>
                </a:solidFill>
              </a:rPr>
              <a:t>. Eligibility </a:t>
            </a:r>
            <a:r>
              <a:rPr lang="en-IN" sz="2000" b="1" dirty="0">
                <a:solidFill>
                  <a:srgbClr val="C00000"/>
                </a:solidFill>
              </a:rPr>
              <a:t>for Aadhaar Authentication (as per Sec.- 7</a:t>
            </a:r>
            <a:r>
              <a:rPr lang="en-IN" sz="2000" b="1" dirty="0" smtClean="0">
                <a:solidFill>
                  <a:srgbClr val="C00000"/>
                </a:solidFill>
              </a:rPr>
              <a:t>)</a:t>
            </a:r>
          </a:p>
          <a:p>
            <a:pPr algn="just"/>
            <a:endParaRPr lang="en-IN" sz="2000" b="1" dirty="0">
              <a:solidFill>
                <a:srgbClr val="C00000"/>
              </a:solidFill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chemeClr val="accent1">
                    <a:lumMod val="75000"/>
                  </a:schemeClr>
                </a:solidFill>
              </a:rPr>
              <a:t>Aadhaar can only be made mandatory after issuing a formal notification under Section-7 of the Aadhaar Act 2016.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chemeClr val="accent1">
                    <a:lumMod val="75000"/>
                  </a:schemeClr>
                </a:solidFill>
              </a:rPr>
              <a:t>Without notification, using Aadhaar for identification or DBT may not be legally valid.</a:t>
            </a:r>
          </a:p>
          <a:p>
            <a:pPr marL="742950" lvl="1" indent="-285750" algn="just"/>
            <a:endParaRPr lang="en-IN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en-IN" sz="2000" b="1" dirty="0">
                <a:solidFill>
                  <a:srgbClr val="C00000"/>
                </a:solidFill>
              </a:rPr>
              <a:t>4</a:t>
            </a:r>
            <a:r>
              <a:rPr lang="en-IN" sz="2000" b="1" dirty="0" smtClean="0">
                <a:solidFill>
                  <a:srgbClr val="C00000"/>
                </a:solidFill>
              </a:rPr>
              <a:t>. Integration with IT &amp; DBT Systems</a:t>
            </a:r>
          </a:p>
          <a:p>
            <a:pPr algn="just"/>
            <a:endParaRPr lang="en-IN" sz="2000" b="1" dirty="0" smtClean="0">
              <a:solidFill>
                <a:srgbClr val="C00000"/>
              </a:solidFill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IN" sz="2000" b="1" dirty="0" smtClean="0">
                <a:solidFill>
                  <a:schemeClr val="accent1">
                    <a:lumMod val="75000"/>
                  </a:schemeClr>
                </a:solidFill>
              </a:rPr>
              <a:t>Notification provides the required details </a:t>
            </a:r>
            <a:r>
              <a:rPr lang="en-IN" sz="2000" b="1" dirty="0" smtClean="0">
                <a:solidFill>
                  <a:schemeClr val="accent1">
                    <a:lumMod val="75000"/>
                  </a:schemeClr>
                </a:solidFill>
              </a:rPr>
              <a:t>for </a:t>
            </a:r>
            <a:r>
              <a:rPr lang="en-IN" sz="2000" b="1" dirty="0" smtClean="0">
                <a:solidFill>
                  <a:schemeClr val="accent1">
                    <a:lumMod val="75000"/>
                  </a:schemeClr>
                </a:solidFill>
              </a:rPr>
              <a:t>integration with digital </a:t>
            </a:r>
            <a:r>
              <a:rPr lang="en-IN" sz="2000" b="1" dirty="0" smtClean="0">
                <a:solidFill>
                  <a:schemeClr val="accent1">
                    <a:lumMod val="75000"/>
                  </a:schemeClr>
                </a:solidFill>
              </a:rPr>
              <a:t>platforms such as scheme </a:t>
            </a:r>
            <a:r>
              <a:rPr lang="en-IN" sz="2000" b="1" dirty="0" smtClean="0">
                <a:solidFill>
                  <a:schemeClr val="accent1">
                    <a:lumMod val="75000"/>
                  </a:schemeClr>
                </a:solidFill>
              </a:rPr>
              <a:t>code, benefits, mode of </a:t>
            </a:r>
            <a:r>
              <a:rPr lang="en-IN" sz="2000" b="1" dirty="0" smtClean="0">
                <a:solidFill>
                  <a:schemeClr val="accent1">
                    <a:lumMod val="75000"/>
                  </a:schemeClr>
                </a:solidFill>
              </a:rPr>
              <a:t>transfer etc.</a:t>
            </a:r>
            <a:endParaRPr lang="en-IN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1200150" lvl="2" indent="-285750"/>
            <a:endParaRPr lang="en-IN" sz="20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9512" y="404665"/>
            <a:ext cx="868680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en-IN" sz="2400" b="1" dirty="0">
                <a:solidFill>
                  <a:schemeClr val="accent1">
                    <a:lumMod val="75000"/>
                  </a:schemeClr>
                </a:solidFill>
              </a:rPr>
              <a:t>Why </a:t>
            </a:r>
            <a:r>
              <a:rPr lang="en-IN" sz="2400" b="1" dirty="0" smtClean="0">
                <a:solidFill>
                  <a:schemeClr val="accent1">
                    <a:lumMod val="75000"/>
                  </a:schemeClr>
                </a:solidFill>
              </a:rPr>
              <a:t>Notification under Sec. 7 of Aadhaar Act., 2016</a:t>
            </a:r>
            <a:endParaRPr lang="en-US" altLang="en-US" sz="2400" kern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>
            <a:hlinkClick r:id="" action="ppaction://noaction"/>
            <a:extLst>
              <a:ext uri="{FF2B5EF4-FFF2-40B4-BE49-F238E27FC236}">
                <a16:creationId xmlns="" xmlns:a16="http://schemas.microsoft.com/office/drawing/2014/main" id="{0A9BEE81-9B8C-EB2B-9AC6-7B17442D618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704053" y="44717"/>
            <a:ext cx="359665" cy="36776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67544" y="404664"/>
            <a:ext cx="8424936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en-IN" sz="3200" b="1" dirty="0">
                <a:solidFill>
                  <a:srgbClr val="C00000"/>
                </a:solidFill>
                <a:cs typeface="Arial"/>
                <a:hlinkClick r:id="rId4" action="ppaction://hlinkfile"/>
              </a:rPr>
              <a:t>Section </a:t>
            </a:r>
            <a:r>
              <a:rPr lang="en-IN" sz="3200" b="1" dirty="0" smtClean="0">
                <a:solidFill>
                  <a:srgbClr val="C00000"/>
                </a:solidFill>
                <a:cs typeface="Arial"/>
                <a:hlinkClick r:id="rId4" action="ppaction://hlinkfile"/>
              </a:rPr>
              <a:t>-7</a:t>
            </a:r>
            <a:r>
              <a:rPr lang="en-IN" sz="3200" b="1" dirty="0" smtClean="0">
                <a:solidFill>
                  <a:srgbClr val="C00000"/>
                </a:solidFill>
                <a:cs typeface="Arial"/>
              </a:rPr>
              <a:t> </a:t>
            </a:r>
            <a:r>
              <a:rPr lang="en-IN" sz="3200" b="1" dirty="0">
                <a:solidFill>
                  <a:srgbClr val="C00000"/>
                </a:solidFill>
                <a:cs typeface="Arial"/>
              </a:rPr>
              <a:t>of Aadhaar Act, </a:t>
            </a:r>
            <a:r>
              <a:rPr lang="en-IN" sz="3200" b="1" dirty="0" smtClean="0">
                <a:solidFill>
                  <a:srgbClr val="C00000"/>
                </a:solidFill>
                <a:cs typeface="Arial"/>
              </a:rPr>
              <a:t>2016</a:t>
            </a:r>
            <a:endParaRPr lang="en-US" altLang="en-US" sz="2400" kern="1400" dirty="0">
              <a:solidFill>
                <a:srgbClr val="1F1F1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graphicFrame>
        <p:nvGraphicFramePr>
          <p:cNvPr id="7" name="Diagram 6"/>
          <p:cNvGraphicFramePr/>
          <p:nvPr/>
        </p:nvGraphicFramePr>
        <p:xfrm>
          <a:off x="467544" y="1268760"/>
          <a:ext cx="8424936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xmlns="" val="366030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5">
            <a:hlinkClick r:id="" action="ppaction://noaction"/>
            <a:extLst>
              <a:ext uri="{FF2B5EF4-FFF2-40B4-BE49-F238E27FC236}">
                <a16:creationId xmlns="" xmlns:a16="http://schemas.microsoft.com/office/drawing/2014/main" id="{0A9BEE81-9B8C-EB2B-9AC6-7B17442D618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704053" y="44717"/>
            <a:ext cx="359665" cy="36776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77831" y="44717"/>
            <a:ext cx="8686800" cy="126188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en-IN" sz="2400" b="1" dirty="0" smtClean="0">
                <a:solidFill>
                  <a:srgbClr val="6F2F9F"/>
                </a:solidFill>
                <a:cs typeface="Arial"/>
                <a:hlinkClick r:id="rId4" action="ppaction://hlinkfile"/>
              </a:rPr>
              <a:t>Section- 4 (4) b (ii)</a:t>
            </a:r>
            <a:r>
              <a:rPr lang="en-IN" sz="2400" b="1" dirty="0" smtClean="0">
                <a:solidFill>
                  <a:srgbClr val="6F2F9F"/>
                </a:solidFill>
                <a:cs typeface="Arial"/>
              </a:rPr>
              <a:t> </a:t>
            </a:r>
            <a:r>
              <a:rPr lang="en-IN" sz="2400" b="1" dirty="0">
                <a:solidFill>
                  <a:srgbClr val="6F2F9F"/>
                </a:solidFill>
                <a:cs typeface="Arial"/>
              </a:rPr>
              <a:t>of Aadhaar Act, 2016</a:t>
            </a:r>
          </a:p>
          <a:p>
            <a:pPr algn="ctr" fontAlgn="ctr"/>
            <a:endParaRPr lang="en-IN" altLang="en-US" sz="2800" kern="1400" dirty="0">
              <a:solidFill>
                <a:srgbClr val="1F1F1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algn="ctr" fontAlgn="ctr"/>
            <a:endParaRPr lang="en-US" altLang="en-US" sz="2400" kern="1400" dirty="0">
              <a:solidFill>
                <a:srgbClr val="1F1F1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95536" y="836712"/>
            <a:ext cx="8280920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b="1" dirty="0" smtClean="0">
                <a:solidFill>
                  <a:schemeClr val="accent1">
                    <a:lumMod val="75000"/>
                  </a:schemeClr>
                </a:solidFill>
                <a:cs typeface="Arial"/>
              </a:rPr>
              <a:t>Voluntary Use </a:t>
            </a:r>
            <a:r>
              <a:rPr lang="en-US" altLang="en-US" sz="2400" b="1" dirty="0">
                <a:solidFill>
                  <a:schemeClr val="accent1">
                    <a:lumMod val="75000"/>
                  </a:schemeClr>
                </a:solidFill>
                <a:cs typeface="Arial"/>
              </a:rPr>
              <a:t>of Aadhaar for Delivery of Subsidies, Benefits and </a:t>
            </a:r>
            <a:r>
              <a:rPr lang="en-US" altLang="en-US" sz="2400" b="1" dirty="0" smtClean="0">
                <a:solidFill>
                  <a:schemeClr val="accent1">
                    <a:lumMod val="75000"/>
                  </a:schemeClr>
                </a:solidFill>
                <a:cs typeface="Arial"/>
              </a:rPr>
              <a:t>Services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23528" y="2132856"/>
            <a:ext cx="8519864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IN" sz="2400" b="1" dirty="0" smtClean="0">
                <a:solidFill>
                  <a:schemeClr val="accent1">
                    <a:lumMod val="75000"/>
                  </a:schemeClr>
                </a:solidFill>
              </a:rPr>
              <a:t>Promotes </a:t>
            </a:r>
            <a:r>
              <a:rPr lang="en-IN" sz="2400" b="1" dirty="0">
                <a:solidFill>
                  <a:schemeClr val="accent1">
                    <a:lumMod val="75000"/>
                  </a:schemeClr>
                </a:solidFill>
              </a:rPr>
              <a:t>Good Governance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accent1">
                    <a:lumMod val="75000"/>
                  </a:schemeClr>
                </a:solidFill>
              </a:rPr>
              <a:t>Ensures </a:t>
            </a:r>
            <a:r>
              <a:rPr lang="en-IN" sz="2000" b="1" dirty="0">
                <a:solidFill>
                  <a:schemeClr val="accent1">
                    <a:lumMod val="75000"/>
                  </a:schemeClr>
                </a:solidFill>
              </a:rPr>
              <a:t>regulated and responsible use</a:t>
            </a:r>
            <a:r>
              <a:rPr lang="en-IN" sz="2000" dirty="0">
                <a:solidFill>
                  <a:schemeClr val="accent1">
                    <a:lumMod val="75000"/>
                  </a:schemeClr>
                </a:solidFill>
              </a:rPr>
              <a:t> of Aadhaar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accent1">
                    <a:lumMod val="75000"/>
                  </a:schemeClr>
                </a:solidFill>
              </a:rPr>
              <a:t>Prevents unauthorized access to citizen data by private </a:t>
            </a:r>
            <a:r>
              <a:rPr lang="en-IN" sz="2000" dirty="0" smtClean="0">
                <a:solidFill>
                  <a:schemeClr val="accent1">
                    <a:lumMod val="75000"/>
                  </a:schemeClr>
                </a:solidFill>
              </a:rPr>
              <a:t>players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IN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IN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en-IN" sz="2400" b="1" dirty="0" smtClean="0">
                <a:solidFill>
                  <a:schemeClr val="accent1">
                    <a:lumMod val="75000"/>
                  </a:schemeClr>
                </a:solidFill>
              </a:rPr>
              <a:t>Protects </a:t>
            </a:r>
            <a:r>
              <a:rPr lang="en-IN" sz="2400" b="1" dirty="0">
                <a:solidFill>
                  <a:schemeClr val="accent1">
                    <a:lumMod val="75000"/>
                  </a:schemeClr>
                </a:solidFill>
              </a:rPr>
              <a:t>Privacy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accent1">
                    <a:lumMod val="75000"/>
                  </a:schemeClr>
                </a:solidFill>
              </a:rPr>
              <a:t>Ensures Aadhaar data is </a:t>
            </a:r>
            <a:r>
              <a:rPr lang="en-IN" sz="2000" b="1" dirty="0">
                <a:solidFill>
                  <a:schemeClr val="accent1">
                    <a:lumMod val="75000"/>
                  </a:schemeClr>
                </a:solidFill>
              </a:rPr>
              <a:t>not misused for commercial gain</a:t>
            </a:r>
            <a:endParaRPr lang="en-IN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accent1">
                    <a:lumMod val="75000"/>
                  </a:schemeClr>
                </a:solidFill>
              </a:rPr>
              <a:t>Complies with the </a:t>
            </a:r>
            <a:r>
              <a:rPr lang="en-IN" sz="2000" b="1" dirty="0">
                <a:solidFill>
                  <a:schemeClr val="accent1">
                    <a:lumMod val="75000"/>
                  </a:schemeClr>
                </a:solidFill>
              </a:rPr>
              <a:t>right to privacy</a:t>
            </a:r>
            <a:r>
              <a:rPr lang="en-IN" sz="2000" dirty="0">
                <a:solidFill>
                  <a:schemeClr val="accent1">
                    <a:lumMod val="75000"/>
                  </a:schemeClr>
                </a:solidFill>
              </a:rPr>
              <a:t> as a fundamental right (as upheld by Supreme Court</a:t>
            </a:r>
            <a:r>
              <a:rPr lang="en-IN" sz="2000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en-IN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48264" y="6309320"/>
            <a:ext cx="1376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Continued….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9335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5">
            <a:hlinkClick r:id="" action="ppaction://noaction"/>
            <a:extLst>
              <a:ext uri="{FF2B5EF4-FFF2-40B4-BE49-F238E27FC236}">
                <a16:creationId xmlns="" xmlns:a16="http://schemas.microsoft.com/office/drawing/2014/main" id="{0A9BEE81-9B8C-EB2B-9AC6-7B17442D618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704053" y="44717"/>
            <a:ext cx="359665" cy="36776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77831" y="44717"/>
            <a:ext cx="8686800" cy="126188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en-IN" sz="2400" b="1" dirty="0" smtClean="0">
                <a:solidFill>
                  <a:srgbClr val="6F2F9F"/>
                </a:solidFill>
                <a:cs typeface="Arial"/>
                <a:hlinkClick r:id="rId4" action="ppaction://hlinkfile"/>
              </a:rPr>
              <a:t>Section- 4 (4) b (ii)</a:t>
            </a:r>
            <a:r>
              <a:rPr lang="en-IN" sz="2400" b="1" dirty="0" smtClean="0">
                <a:solidFill>
                  <a:srgbClr val="6F2F9F"/>
                </a:solidFill>
                <a:cs typeface="Arial"/>
              </a:rPr>
              <a:t> </a:t>
            </a:r>
            <a:r>
              <a:rPr lang="en-IN" sz="2400" b="1" dirty="0">
                <a:solidFill>
                  <a:srgbClr val="6F2F9F"/>
                </a:solidFill>
                <a:cs typeface="Arial"/>
              </a:rPr>
              <a:t>of Aadhaar Act, 2016</a:t>
            </a:r>
          </a:p>
          <a:p>
            <a:pPr algn="ctr" fontAlgn="ctr"/>
            <a:endParaRPr lang="en-IN" altLang="en-US" sz="2800" kern="1400" dirty="0">
              <a:solidFill>
                <a:srgbClr val="1F1F1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 pitchFamily="34" charset="0"/>
            </a:endParaRPr>
          </a:p>
          <a:p>
            <a:pPr algn="ctr" fontAlgn="ctr"/>
            <a:endParaRPr lang="en-US" altLang="en-US" sz="2400" kern="1400" dirty="0">
              <a:solidFill>
                <a:srgbClr val="1F1F1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36104" y="620688"/>
            <a:ext cx="8196336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b="1" dirty="0" smtClean="0">
                <a:solidFill>
                  <a:schemeClr val="accent1">
                    <a:lumMod val="75000"/>
                  </a:schemeClr>
                </a:solidFill>
                <a:cs typeface="Arial"/>
              </a:rPr>
              <a:t>Voluntary Use </a:t>
            </a:r>
            <a:r>
              <a:rPr lang="en-US" altLang="en-US" sz="2800" b="1" dirty="0">
                <a:solidFill>
                  <a:schemeClr val="accent1">
                    <a:lumMod val="75000"/>
                  </a:schemeClr>
                </a:solidFill>
                <a:cs typeface="Arial"/>
              </a:rPr>
              <a:t>of Aadhaar for Delivery of Subsidies, Benefits and </a:t>
            </a:r>
            <a:r>
              <a:rPr lang="en-US" altLang="en-US" sz="2800" b="1" dirty="0" smtClean="0">
                <a:solidFill>
                  <a:schemeClr val="accent1">
                    <a:lumMod val="75000"/>
                  </a:schemeClr>
                </a:solidFill>
                <a:cs typeface="Arial"/>
              </a:rPr>
              <a:t>Services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79512" y="2244353"/>
            <a:ext cx="8519864" cy="3662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IN" sz="2400" b="1" dirty="0" smtClean="0">
                <a:solidFill>
                  <a:schemeClr val="accent1">
                    <a:lumMod val="75000"/>
                  </a:schemeClr>
                </a:solidFill>
              </a:rPr>
              <a:t>Transparency </a:t>
            </a:r>
            <a:r>
              <a:rPr lang="en-IN" sz="2400" b="1" dirty="0">
                <a:solidFill>
                  <a:schemeClr val="accent1">
                    <a:lumMod val="75000"/>
                  </a:schemeClr>
                </a:solidFill>
              </a:rPr>
              <a:t>&amp; Accountability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accent1">
                    <a:lumMod val="75000"/>
                  </a:schemeClr>
                </a:solidFill>
              </a:rPr>
              <a:t>Requires </a:t>
            </a:r>
            <a:r>
              <a:rPr lang="en-IN" sz="2000" b="1" dirty="0">
                <a:solidFill>
                  <a:schemeClr val="accent1">
                    <a:lumMod val="75000"/>
                  </a:schemeClr>
                </a:solidFill>
              </a:rPr>
              <a:t>clear notification</a:t>
            </a:r>
            <a:r>
              <a:rPr lang="en-IN" sz="2000" dirty="0">
                <a:solidFill>
                  <a:schemeClr val="accent1">
                    <a:lumMod val="75000"/>
                  </a:schemeClr>
                </a:solidFill>
              </a:rPr>
              <a:t> by the Central Government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accent1">
                    <a:lumMod val="75000"/>
                  </a:schemeClr>
                </a:solidFill>
              </a:rPr>
              <a:t>Creates </a:t>
            </a:r>
            <a:r>
              <a:rPr lang="en-IN" sz="2000" b="1" dirty="0">
                <a:solidFill>
                  <a:schemeClr val="accent1">
                    <a:lumMod val="75000"/>
                  </a:schemeClr>
                </a:solidFill>
              </a:rPr>
              <a:t>checks and balances</a:t>
            </a:r>
            <a:r>
              <a:rPr lang="en-IN" sz="2000" dirty="0">
                <a:solidFill>
                  <a:schemeClr val="accent1">
                    <a:lumMod val="75000"/>
                  </a:schemeClr>
                </a:solidFill>
              </a:rPr>
              <a:t> before allowing Aadhaar-based </a:t>
            </a:r>
            <a:r>
              <a:rPr lang="en-IN" sz="2000" dirty="0" smtClean="0">
                <a:solidFill>
                  <a:schemeClr val="accent1">
                    <a:lumMod val="75000"/>
                  </a:schemeClr>
                </a:solidFill>
              </a:rPr>
              <a:t>authentication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IN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IN" sz="2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IN" sz="2400" b="1" dirty="0" smtClean="0">
                <a:solidFill>
                  <a:schemeClr val="accent1">
                    <a:lumMod val="75000"/>
                  </a:schemeClr>
                </a:solidFill>
              </a:rPr>
              <a:t>Strengthens </a:t>
            </a:r>
            <a:r>
              <a:rPr lang="en-IN" sz="2400" b="1" dirty="0">
                <a:solidFill>
                  <a:schemeClr val="accent1">
                    <a:lumMod val="75000"/>
                  </a:schemeClr>
                </a:solidFill>
              </a:rPr>
              <a:t>Digital Governance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accent1">
                    <a:lumMod val="75000"/>
                  </a:schemeClr>
                </a:solidFill>
              </a:rPr>
              <a:t>Facilitates Aadhaar-based services in </a:t>
            </a:r>
            <a:r>
              <a:rPr lang="en-IN" sz="2000" b="1" dirty="0">
                <a:solidFill>
                  <a:schemeClr val="accent1">
                    <a:lumMod val="75000"/>
                  </a:schemeClr>
                </a:solidFill>
              </a:rPr>
              <a:t>sectors like banking, telecom, education</a:t>
            </a:r>
            <a:r>
              <a:rPr lang="en-IN" sz="2000" dirty="0">
                <a:solidFill>
                  <a:schemeClr val="accent1">
                    <a:lumMod val="75000"/>
                  </a:schemeClr>
                </a:solidFill>
              </a:rPr>
              <a:t>, etc., only when justified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accent1">
                    <a:lumMod val="75000"/>
                  </a:schemeClr>
                </a:solidFill>
              </a:rPr>
              <a:t>Enhances </a:t>
            </a:r>
            <a:r>
              <a:rPr lang="en-IN" sz="2000" b="1" dirty="0">
                <a:solidFill>
                  <a:schemeClr val="accent1">
                    <a:lumMod val="75000"/>
                  </a:schemeClr>
                </a:solidFill>
              </a:rPr>
              <a:t>trust in digital identity systems</a:t>
            </a:r>
            <a:endParaRPr lang="en-IN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335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3" name="Diagram 2"/>
          <p:cNvGraphicFramePr/>
          <p:nvPr/>
        </p:nvGraphicFramePr>
        <p:xfrm>
          <a:off x="1524000" y="1397000"/>
          <a:ext cx="6720408" cy="4480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051720" y="476672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Rajasthan Jan Aadhaar Act.,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Notification Status of schemes</a:t>
            </a:r>
            <a:endParaRPr kumimoji="0" lang="en-US" sz="33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683568" y="1052736"/>
          <a:ext cx="777686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2130</TotalTime>
  <Words>516</Words>
  <Application>Microsoft Office PowerPoint</Application>
  <PresentationFormat>On-screen Show (4:3)</PresentationFormat>
  <Paragraphs>84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Civic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DBT Advisory Board Meeting  under Chairpersonship of CS, GoR</dc:title>
  <dc:creator>rk</dc:creator>
  <cp:lastModifiedBy>ACER</cp:lastModifiedBy>
  <cp:revision>716</cp:revision>
  <cp:lastPrinted>2024-07-11T07:05:38Z</cp:lastPrinted>
  <dcterms:created xsi:type="dcterms:W3CDTF">2024-07-11T07:05:38Z</dcterms:created>
  <dcterms:modified xsi:type="dcterms:W3CDTF">2025-07-15T13:15:58Z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2022-04-28T05:30:00Z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2022-05-12T05:30:00Z</vt:filetime>
  </property>
  <property fmtid="{D5CDD505-2E9C-101B-9397-08002B2CF9AE}" pid="5" name="KSOProductBuildVer">
    <vt:lpwstr>1033-5.7.3.8096</vt:lpwstr>
  </property>
</Properties>
</file>