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tags/tag104.xml" ContentType="application/vnd.openxmlformats-officedocument.presentationml.tags+xml"/>
  <Override PartName="/ppt/tags/tag140.xml" ContentType="application/vnd.openxmlformats-officedocument.presentationml.tags+xml"/>
  <Override PartName="/ppt/tags/tag151.xml" ContentType="application/vnd.openxmlformats-officedocument.presentationml.tags+xml"/>
  <Override PartName="/ppt/notesSlides/notesSlide2.xml" ContentType="application/vnd.openxmlformats-officedocument.presentationml.notesSlide+xml"/>
  <Override PartName="/ppt/tags/tag238.xml" ContentType="application/vnd.openxmlformats-officedocument.presentationml.tags+xml"/>
  <Override PartName="/ppt/tags/tag227.xml" ContentType="application/vnd.openxmlformats-officedocument.presentationml.tags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96.xml" ContentType="application/vnd.openxmlformats-officedocument.presentationml.tags+xml"/>
  <Override PartName="/ppt/slideLayouts/slideLayout35.xml" ContentType="application/vnd.openxmlformats-officedocument.presentationml.slideLayout+xml"/>
  <Override PartName="/ppt/tags/tag205.xml" ContentType="application/vnd.openxmlformats-officedocument.presentationml.tags+xml"/>
  <Override PartName="/ppt/tags/tag216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gs/tag38.xml" ContentType="application/vnd.openxmlformats-officedocument.presentationml.tags+xml"/>
  <Override PartName="/ppt/tags/tag85.xml" ContentType="application/vnd.openxmlformats-officedocument.presentationml.tags+xml"/>
  <Override PartName="/ppt/tags/tag189.xml" ContentType="application/vnd.openxmlformats-officedocument.presentationml.tags+xml"/>
  <Override PartName="/ppt/tags/tag241.xml" ContentType="application/vnd.openxmlformats-officedocument.presentationml.tag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178.xml" ContentType="application/vnd.openxmlformats-officedocument.presentationml.tags+xml"/>
  <Override PartName="/ppt/tags/tag230.xml" ContentType="application/vnd.openxmlformats-officedocument.presentationml.tags+xml"/>
  <Override PartName="/ppt/tags/tag52.xml" ContentType="application/vnd.openxmlformats-officedocument.presentationml.tags+xml"/>
  <Override PartName="/ppt/tags/tag109.xml" ContentType="application/vnd.openxmlformats-officedocument.presentationml.tags+xml"/>
  <Override PartName="/ppt/tags/tag156.xml" ContentType="application/vnd.openxmlformats-officedocument.presentationml.tags+xml"/>
  <Override PartName="/ppt/tags/tag167.xml" ContentType="application/vnd.openxmlformats-officedocument.presentationml.tags+xml"/>
  <Override PartName="/ppt/tags/tag41.xml" ContentType="application/vnd.openxmlformats-officedocument.presentationml.tags+xml"/>
  <Override PartName="/ppt/tags/tag145.xml" ContentType="application/vnd.openxmlformats-officedocument.presentationml.tags+xml"/>
  <Override PartName="/ppt/tags/tag192.xml" ContentType="application/vnd.openxmlformats-officedocument.presentationml.tags+xml"/>
  <Override PartName="/ppt/tags/tag30.xml" ContentType="application/vnd.openxmlformats-officedocument.presentationml.tags+xml"/>
  <Override PartName="/ppt/tags/tag134.xml" ContentType="application/vnd.openxmlformats-officedocument.presentationml.tags+xml"/>
  <Override PartName="/ppt/tags/tag181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112.xml" ContentType="application/vnd.openxmlformats-officedocument.presentationml.tags+xml"/>
  <Override PartName="/ppt/tags/tag123.xml" ContentType="application/vnd.openxmlformats-officedocument.presentationml.tags+xml"/>
  <Override PartName="/ppt/tags/tag170.xml" ContentType="application/vnd.openxmlformats-officedocument.presentationml.tags+xml"/>
  <Override PartName="/ppt/slideLayouts/slideLayout29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101.xml" ContentType="application/vnd.openxmlformats-officedocument.presentationml.tags+xml"/>
  <Override PartName="/ppt/theme/theme2.xml" ContentType="application/vnd.openxmlformats-officedocument.theme+xml"/>
  <Override PartName="/ppt/tags/tag246.xml" ContentType="application/vnd.openxmlformats-officedocument.presentationml.tags+xml"/>
  <Override PartName="/ppt/tags/tag68.xml" ContentType="application/vnd.openxmlformats-officedocument.presentationml.tags+xml"/>
  <Override PartName="/ppt/tags/tag224.xml" ContentType="application/vnd.openxmlformats-officedocument.presentationml.tags+xml"/>
  <Override PartName="/ppt/tags/tag235.xml" ContentType="application/vnd.openxmlformats-officedocument.presentationml.tags+xml"/>
  <Override PartName="/ppt/presentation.xml" ContentType="application/vnd.openxmlformats-officedocument.presentationml.presentation.main+xml"/>
  <Override PartName="/ppt/tags/tag57.xml" ContentType="application/vnd.openxmlformats-officedocument.presentationml.tags+xml"/>
  <Override PartName="/ppt/slideLayouts/slideLayout32.xml" ContentType="application/vnd.openxmlformats-officedocument.presentationml.slideLayout+xml"/>
  <Override PartName="/ppt/tags/tag213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tags/tag139.xml" ContentType="application/vnd.openxmlformats-officedocument.presentationml.tags+xml"/>
  <Override PartName="/ppt/tags/tag186.xml" ContentType="application/vnd.openxmlformats-officedocument.presentationml.tags+xml"/>
  <Override PartName="/ppt/tags/tag197.xml" ContentType="application/vnd.openxmlformats-officedocument.presentationml.tags+xml"/>
  <Override PartName="/ppt/tags/tag202.xml" ContentType="application/vnd.openxmlformats-officedocument.presentationml.tags+xml"/>
  <Override PartName="/ppt/slideLayouts/slideLayout10.xml" ContentType="application/vnd.openxmlformats-officedocument.presentationml.slideLayout+xml"/>
  <Override PartName="/ppt/tags/tag24.xml" ContentType="application/vnd.openxmlformats-officedocument.presentationml.tags+xml"/>
  <Override PartName="/ppt/tags/tag71.xml" ContentType="application/vnd.openxmlformats-officedocument.presentationml.tags+xml"/>
  <Override PartName="/ppt/tags/tag128.xml" ContentType="application/vnd.openxmlformats-officedocument.presentationml.tags+xml"/>
  <Override PartName="/ppt/tags/tag175.xml" ContentType="application/vnd.openxmlformats-officedocument.presentationml.tags+xml"/>
  <Override PartName="/ppt/tags/tag13.xml" ContentType="application/vnd.openxmlformats-officedocument.presentationml.tags+xml"/>
  <Override PartName="/ppt/tags/tag60.xml" ContentType="application/vnd.openxmlformats-officedocument.presentationml.tags+xml"/>
  <Override PartName="/ppt/tags/tag117.xml" ContentType="application/vnd.openxmlformats-officedocument.presentationml.tags+xml"/>
  <Override PartName="/ppt/tags/tag164.xml" ContentType="application/vnd.openxmlformats-officedocument.presentationml.tags+xml"/>
  <Override PartName="/ppt/tags/tag106.xml" ContentType="application/vnd.openxmlformats-officedocument.presentationml.tags+xml"/>
  <Override PartName="/ppt/tags/tag142.xml" ContentType="application/vnd.openxmlformats-officedocument.presentationml.tags+xml"/>
  <Override PartName="/ppt/tags/tag153.xml" ContentType="application/vnd.openxmlformats-officedocument.presentationml.tags+xml"/>
  <Override PartName="/ppt/notesSlides/notesSlide4.xml" ContentType="application/vnd.openxmlformats-officedocument.presentationml.notesSlide+xml"/>
  <Override PartName="/ppt/tags/tag131.xml" ContentType="application/vnd.openxmlformats-officedocument.presentationml.tags+xml"/>
  <Override PartName="/ppt/tags/tag229.xml" ContentType="application/vnd.openxmlformats-officedocument.presentationml.tags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tags/tag120.xml" ContentType="application/vnd.openxmlformats-officedocument.presentationml.tags+xml"/>
  <Override PartName="/ppt/slideLayouts/slideLayout37.xml" ContentType="application/vnd.openxmlformats-officedocument.presentationml.slideLayout+xml"/>
  <Override PartName="/ppt/tags/tag207.xml" ContentType="application/vnd.openxmlformats-officedocument.presentationml.tags+xml"/>
  <Override PartName="/ppt/tags/tag218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tags/tag87.xml" ContentType="application/vnd.openxmlformats-officedocument.presentationml.tags+xml"/>
  <Override PartName="/ppt/slideLayouts/slideLayout26.xml" ContentType="application/vnd.openxmlformats-officedocument.presentationml.slideLayout+xml"/>
  <Override PartName="/ppt/tags/tag243.xml" ContentType="application/vnd.openxmlformats-officedocument.presentationml.tags+xml"/>
  <Override PartName="/ppt/tags/tag29.xml" ContentType="application/vnd.openxmlformats-officedocument.presentationml.tags+xml"/>
  <Override PartName="/ppt/tags/tag76.xml" ContentType="application/vnd.openxmlformats-officedocument.presentationml.tags+xml"/>
  <Override PartName="/ppt/tags/tag232.xml" ContentType="application/vnd.openxmlformats-officedocument.presentationml.tags+xml"/>
  <Override PartName="/ppt/tags/tag18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158.xml" ContentType="application/vnd.openxmlformats-officedocument.presentationml.tags+xml"/>
  <Override PartName="/ppt/tags/tag169.xml" ContentType="application/vnd.openxmlformats-officedocument.presentationml.tags+xml"/>
  <Override PartName="/ppt/tags/tag210.xml" ContentType="application/vnd.openxmlformats-officedocument.presentationml.tags+xml"/>
  <Override PartName="/ppt/tags/tag221.xml" ContentType="application/vnd.openxmlformats-officedocument.presentationml.tags+xml"/>
  <Override PartName="/ppt/tags/tag43.xml" ContentType="application/vnd.openxmlformats-officedocument.presentationml.tags+xml"/>
  <Override PartName="/ppt/tags/tag90.xml" ContentType="application/vnd.openxmlformats-officedocument.presentationml.tags+xml"/>
  <Override PartName="/ppt/tags/tag147.xml" ContentType="application/vnd.openxmlformats-officedocument.presentationml.tags+xml"/>
  <Override PartName="/ppt/tags/tag194.xml" ContentType="application/vnd.openxmlformats-officedocument.presentationml.tags+xml"/>
  <Override PartName="/ppt/tags/tag32.xml" ContentType="application/vnd.openxmlformats-officedocument.presentationml.tags+xml"/>
  <Override PartName="/ppt/tags/tag136.xml" ContentType="application/vnd.openxmlformats-officedocument.presentationml.tags+xml"/>
  <Override PartName="/ppt/tags/tag183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143.xml" ContentType="application/vnd.openxmlformats-officedocument.presentationml.tags+xml"/>
  <Override PartName="/ppt/tags/tag161.xml" ContentType="application/vnd.openxmlformats-officedocument.presentationml.tags+xml"/>
  <Override PartName="/ppt/tags/tag172.xml" ContentType="application/vnd.openxmlformats-officedocument.presentationml.tags+xml"/>
  <Override PartName="/ppt/tags/tag190.xml" ContentType="application/vnd.openxmlformats-officedocument.presentationml.tags+xml"/>
  <Override PartName="/ppt/slideMasters/slideMaster2.xml" ContentType="application/vnd.openxmlformats-officedocument.presentationml.slideMaster+xml"/>
  <Override PartName="/ppt/tags/tag7.xml" ContentType="application/vnd.openxmlformats-officedocument.presentationml.tags+xml"/>
  <Override PartName="/ppt/tags/tag103.xml" ContentType="application/vnd.openxmlformats-officedocument.presentationml.tags+xml"/>
  <Override PartName="/ppt/tags/tag132.xml" ContentType="application/vnd.openxmlformats-officedocument.presentationml.tags+xml"/>
  <Override PartName="/ppt/tags/tag150.xml" ContentType="application/vnd.openxmlformats-officedocument.presentationml.tags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219.xml" ContentType="application/vnd.openxmlformats-officedocument.presentationml.tags+xml"/>
  <Override PartName="/ppt/tags/tag248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Override PartName="/ppt/slideLayouts/slideLayout27.xml" ContentType="application/vnd.openxmlformats-officedocument.presentationml.slideLayout+xml"/>
  <Override PartName="/ppt/tags/tag208.xml" ContentType="application/vnd.openxmlformats-officedocument.presentationml.tags+xml"/>
  <Override PartName="/ppt/tags/tag226.xml" ContentType="application/vnd.openxmlformats-officedocument.presentationml.tags+xml"/>
  <Override PartName="/ppt/tags/tag237.xml" ContentType="application/vnd.openxmlformats-officedocument.presentationml.tags+xml"/>
  <Override PartName="/ppt/slideLayouts/slideLayout16.xml" ContentType="application/vnd.openxmlformats-officedocument.presentationml.slideLayout+xml"/>
  <Override PartName="/ppt/tags/tag3.xml" ContentType="application/vnd.openxmlformats-officedocument.presentationml.tags+xml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Override PartName="/ppt/slideLayouts/slideLayout34.xml" ContentType="application/vnd.openxmlformats-officedocument.presentationml.slideLayout+xml"/>
  <Override PartName="/ppt/tags/tag215.xml" ContentType="application/vnd.openxmlformats-officedocument.presentationml.tags+xml"/>
  <Override PartName="/ppt/tags/tag233.xml" ContentType="application/vnd.openxmlformats-officedocument.presentationml.tags+xml"/>
  <Override PartName="/ppt/tags/tag244.xml" ContentType="application/vnd.openxmlformats-officedocument.presentationml.tags+xml"/>
  <Default Extension="jpeg" ContentType="image/jpeg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tags/tag188.xml" ContentType="application/vnd.openxmlformats-officedocument.presentationml.tags+xml"/>
  <Override PartName="/ppt/tags/tag199.xml" ContentType="application/vnd.openxmlformats-officedocument.presentationml.tags+xml"/>
  <Override PartName="/ppt/tags/tag204.xml" ContentType="application/vnd.openxmlformats-officedocument.presentationml.tags+xml"/>
  <Override PartName="/ppt/tags/tag222.xml" ContentType="application/vnd.openxmlformats-officedocument.presentationml.tags+xml"/>
  <Override PartName="/ppt/tags/tag251.xml" ContentType="application/vnd.openxmlformats-officedocument.presentationml.tags+xml"/>
  <Override PartName="/ppt/slideLayouts/slideLayout12.xml" ContentType="application/vnd.openxmlformats-officedocument.presentationml.slideLayout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tags/tag159.xml" ContentType="application/vnd.openxmlformats-officedocument.presentationml.tags+xml"/>
  <Override PartName="/ppt/tags/tag177.xml" ContentType="application/vnd.openxmlformats-officedocument.presentationml.tags+xml"/>
  <Override PartName="/ppt/slideLayouts/slideLayout30.xml" ContentType="application/vnd.openxmlformats-officedocument.presentationml.slideLayout+xml"/>
  <Override PartName="/ppt/tags/tag211.xml" ContentType="application/vnd.openxmlformats-officedocument.presentationml.tags+xml"/>
  <Override PartName="/ppt/tags/tag240.xml" ContentType="application/vnd.openxmlformats-officedocument.presentationml.tags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37.xml" ContentType="application/vnd.openxmlformats-officedocument.presentationml.tags+xml"/>
  <Override PartName="/ppt/tags/tag148.xml" ContentType="application/vnd.openxmlformats-officedocument.presentationml.tags+xml"/>
  <Override PartName="/ppt/tags/tag166.xml" ContentType="application/vnd.openxmlformats-officedocument.presentationml.tags+xml"/>
  <Override PartName="/ppt/tags/tag184.xml" ContentType="application/vnd.openxmlformats-officedocument.presentationml.tags+xml"/>
  <Override PartName="/ppt/tags/tag195.xml" ContentType="application/vnd.openxmlformats-officedocument.presentationml.tags+xml"/>
  <Override PartName="/ppt/tags/tag200.xml" ContentType="application/vnd.openxmlformats-officedocument.presentationml.tags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tags/tag108.xml" ContentType="application/vnd.openxmlformats-officedocument.presentationml.tags+xml"/>
  <Override PartName="/ppt/tags/tag126.xml" ContentType="application/vnd.openxmlformats-officedocument.presentationml.tags+xml"/>
  <Override PartName="/ppt/tags/tag155.xml" ContentType="application/vnd.openxmlformats-officedocument.presentationml.tags+xml"/>
  <Override PartName="/ppt/tags/tag173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115.xml" ContentType="application/vnd.openxmlformats-officedocument.presentationml.tags+xml"/>
  <Override PartName="/ppt/tags/tag133.xml" ContentType="application/vnd.openxmlformats-officedocument.presentationml.tags+xml"/>
  <Override PartName="/ppt/tags/tag144.xml" ContentType="application/vnd.openxmlformats-officedocument.presentationml.tags+xml"/>
  <Override PartName="/ppt/tags/tag162.xml" ContentType="application/vnd.openxmlformats-officedocument.presentationml.tags+xml"/>
  <Override PartName="/ppt/tags/tag180.xml" ContentType="application/vnd.openxmlformats-officedocument.presentationml.tags+xml"/>
  <Override PartName="/ppt/tags/tag191.xml" ContentType="application/vnd.openxmlformats-officedocument.presentationml.tags+xml"/>
  <Override PartName="/ppt/tags/tag249.xml" ContentType="application/vnd.openxmlformats-officedocument.presentationml.tags+xml"/>
  <Override PartName="/ppt/tags/tag122.xml" ContentType="application/vnd.openxmlformats-officedocument.presentationml.tags+xml"/>
  <Override PartName="/ppt/tags/tag209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slideLayouts/slideLayout28.xml" ContentType="application/vnd.openxmlformats-officedocument.presentationml.slideLayout+xml"/>
  <Override PartName="/ppt/tags/tag245.xml" ContentType="application/vnd.openxmlformats-officedocument.presentationml.tags+xml"/>
  <Override PartName="/ppt/theme/theme1.xml" ContentType="application/vnd.openxmlformats-officedocument.theme+xml"/>
  <Override PartName="/ppt/tags/tag78.xml" ContentType="application/vnd.openxmlformats-officedocument.presentationml.tags+xml"/>
  <Override PartName="/ppt/tags/tag100.xml" ContentType="application/vnd.openxmlformats-officedocument.presentationml.tags+xml"/>
  <Override PartName="/ppt/tags/tag234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223.xml" ContentType="application/vnd.openxmlformats-officedocument.presentationml.tags+xml"/>
  <Override PartName="/ppt/slides/slide10.xml" ContentType="application/vnd.openxmlformats-officedocument.presentationml.slide+xml"/>
  <Override PartName="/ppt/slideLayouts/slideLayout20.xml" ContentType="application/vnd.openxmlformats-officedocument.presentationml.slideLayout+xml"/>
  <Override PartName="/ppt/tags/tag45.xml" ContentType="application/vnd.openxmlformats-officedocument.presentationml.tags+xml"/>
  <Override PartName="/ppt/tags/tag92.xml" ContentType="application/vnd.openxmlformats-officedocument.presentationml.tags+xml"/>
  <Override PartName="/ppt/tags/tag149.xml" ContentType="application/vnd.openxmlformats-officedocument.presentationml.tags+xml"/>
  <Override PartName="/ppt/tags/tag196.xml" ContentType="application/vnd.openxmlformats-officedocument.presentationml.tags+xml"/>
  <Override PartName="/ppt/slideLayouts/slideLayout31.xml" ContentType="application/vnd.openxmlformats-officedocument.presentationml.slideLayout+xml"/>
  <Override PartName="/ppt/tags/tag201.xml" ContentType="application/vnd.openxmlformats-officedocument.presentationml.tags+xml"/>
  <Override PartName="/ppt/tags/tag212.xml" ContentType="application/vnd.openxmlformats-officedocument.presentationml.tags+xml"/>
  <Override PartName="/docProps/custom.xml" ContentType="application/vnd.openxmlformats-officedocument.custom-properties+xml"/>
  <Override PartName="/ppt/tags/tag34.xml" ContentType="application/vnd.openxmlformats-officedocument.presentationml.tags+xml"/>
  <Override PartName="/ppt/tags/tag81.xml" ContentType="application/vnd.openxmlformats-officedocument.presentationml.tags+xml"/>
  <Override PartName="/ppt/tags/tag138.xml" ContentType="application/vnd.openxmlformats-officedocument.presentationml.tags+xml"/>
  <Override PartName="/ppt/tags/tag185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tags/tag163.xml" ContentType="application/vnd.openxmlformats-officedocument.presentationml.tags+xml"/>
  <Override PartName="/ppt/tags/tag174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5.xml" ContentType="application/vnd.openxmlformats-officedocument.presentationml.tags+xml"/>
  <Override PartName="/ppt/tags/tag152.xml" ContentType="application/vnd.openxmlformats-officedocument.presentationml.tags+xml"/>
  <Override PartName="/ppt/tags/tag141.xml" ContentType="application/vnd.openxmlformats-officedocument.presentationml.tags+xml"/>
  <Override PartName="/ppt/notesSlides/notesSlide3.xml" ContentType="application/vnd.openxmlformats-officedocument.presentationml.notesSlide+xml"/>
  <Override PartName="/ppt/tags/tag228.xml" ContentType="application/vnd.openxmlformats-officedocument.presentationml.tags+xml"/>
  <Override PartName="/ppt/tags/tag239.xml" ContentType="application/vnd.openxmlformats-officedocument.presentationml.tags+xml"/>
  <Override PartName="/ppt/presProps.xml" ContentType="application/vnd.openxmlformats-officedocument.presentationml.presProps+xml"/>
  <Override PartName="/ppt/tags/tag130.xml" ContentType="application/vnd.openxmlformats-officedocument.presentationml.tags+xml"/>
  <Override PartName="/ppt/slideLayouts/slideLayout36.xml" ContentType="application/vnd.openxmlformats-officedocument.presentationml.slideLayout+xml"/>
  <Override PartName="/ppt/tags/tag217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tags/tag39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tags/tag206.xml" ContentType="application/vnd.openxmlformats-officedocument.presentationml.tags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ppt/tags/tag28.xml" ContentType="application/vnd.openxmlformats-officedocument.presentationml.tags+xml"/>
  <Override PartName="/ppt/tags/tag75.xml" ContentType="application/vnd.openxmlformats-officedocument.presentationml.tags+xml"/>
  <Override PartName="/ppt/tags/tag179.xml" ContentType="application/vnd.openxmlformats-officedocument.presentationml.tags+xml"/>
  <Override PartName="/ppt/tags/tag231.xml" ContentType="application/vnd.openxmlformats-officedocument.presentationml.tags+xml"/>
  <Override PartName="/ppt/tags/tag242.xml" ContentType="application/vnd.openxmlformats-officedocument.presentationml.tags+xml"/>
  <Override PartName="/ppt/tags/tag17.xml" ContentType="application/vnd.openxmlformats-officedocument.presentationml.tags+xml"/>
  <Override PartName="/ppt/tags/tag64.xml" ContentType="application/vnd.openxmlformats-officedocument.presentationml.tags+xml"/>
  <Override PartName="/ppt/tags/tag168.xml" ContentType="application/vnd.openxmlformats-officedocument.presentationml.tags+xml"/>
  <Override PartName="/ppt/tags/tag220.xml" ContentType="application/vnd.openxmlformats-officedocument.presentationml.tags+xml"/>
  <Override PartName="/ppt/tags/tag53.xml" ContentType="application/vnd.openxmlformats-officedocument.presentationml.tags+xml"/>
  <Override PartName="/ppt/tags/tag157.xml" ContentType="application/vnd.openxmlformats-officedocument.presentationml.tags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135.xml" ContentType="application/vnd.openxmlformats-officedocument.presentationml.tags+xml"/>
  <Override PartName="/ppt/tags/tag146.xml" ContentType="application/vnd.openxmlformats-officedocument.presentationml.tags+xml"/>
  <Override PartName="/ppt/tags/tag182.xml" ContentType="application/vnd.openxmlformats-officedocument.presentationml.tags+xml"/>
  <Override PartName="/ppt/tags/tag193.xml" ContentType="application/vnd.openxmlformats-officedocument.presentationml.tags+xml"/>
  <Override PartName="/ppt/handoutMasters/handoutMaster1.xml" ContentType="application/vnd.openxmlformats-officedocument.presentationml.handoutMaster+xml"/>
  <Override PartName="/ppt/tags/tag20.xml" ContentType="application/vnd.openxmlformats-officedocument.presentationml.tags+xml"/>
  <Override PartName="/ppt/tags/tag124.xml" ContentType="application/vnd.openxmlformats-officedocument.presentationml.tags+xml"/>
  <Override PartName="/ppt/tags/tag171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tags/tag160.xml" ContentType="application/vnd.openxmlformats-officedocument.presentationml.tags+xml"/>
  <Override PartName="/ppt/tags/tag247.xml" ContentType="application/vnd.openxmlformats-officedocument.presentationml.tags+xml"/>
  <Override PartName="/ppt/slideMasters/slideMaster1.xml" ContentType="application/vnd.openxmlformats-officedocument.presentationml.slideMaster+xml"/>
  <Override PartName="/ppt/tags/tag102.xml" ContentType="application/vnd.openxmlformats-officedocument.presentationml.tags+xml"/>
  <Override PartName="/ppt/theme/theme3.xml" ContentType="application/vnd.openxmlformats-officedocument.theme+xml"/>
  <Override PartName="/ppt/tags/tag236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225.xml" ContentType="application/vnd.openxmlformats-officedocument.presentationml.tags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tags/tag47.xml" ContentType="application/vnd.openxmlformats-officedocument.presentationml.tags+xml"/>
  <Override PartName="/ppt/tags/tag94.xml" ContentType="application/vnd.openxmlformats-officedocument.presentationml.tags+xml"/>
  <Override PartName="/ppt/tags/tag198.xml" ContentType="application/vnd.openxmlformats-officedocument.presentationml.tags+xml"/>
  <Override PartName="/ppt/slideLayouts/slideLayout33.xml" ContentType="application/vnd.openxmlformats-officedocument.presentationml.slideLayout+xml"/>
  <Override PartName="/ppt/tags/tag203.xml" ContentType="application/vnd.openxmlformats-officedocument.presentationml.tags+xml"/>
  <Override PartName="/ppt/tags/tag214.xml" ContentType="application/vnd.openxmlformats-officedocument.presentationml.tags+xml"/>
  <Override PartName="/ppt/tags/tag250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36.xml" ContentType="application/vnd.openxmlformats-officedocument.presentationml.tags+xml"/>
  <Override PartName="/ppt/tags/tag83.xml" ContentType="application/vnd.openxmlformats-officedocument.presentationml.tags+xml"/>
  <Override PartName="/ppt/tags/tag187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tags/tag165.xml" ContentType="application/vnd.openxmlformats-officedocument.presentationml.tags+xml"/>
  <Override PartName="/ppt/tags/tag176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tags/tag154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  <p:sldMasterId id="2147483760" r:id="rId2"/>
  </p:sldMasterIdLst>
  <p:notesMasterIdLst>
    <p:notesMasterId r:id="rId22"/>
  </p:notesMasterIdLst>
  <p:handoutMasterIdLst>
    <p:handoutMasterId r:id="rId23"/>
  </p:handoutMasterIdLst>
  <p:sldIdLst>
    <p:sldId id="781" r:id="rId3"/>
    <p:sldId id="782" r:id="rId4"/>
    <p:sldId id="378" r:id="rId5"/>
    <p:sldId id="7675" r:id="rId6"/>
    <p:sldId id="7686" r:id="rId7"/>
    <p:sldId id="7767" r:id="rId8"/>
    <p:sldId id="795" r:id="rId9"/>
    <p:sldId id="799" r:id="rId10"/>
    <p:sldId id="7769" r:id="rId11"/>
    <p:sldId id="7770" r:id="rId12"/>
    <p:sldId id="7771" r:id="rId13"/>
    <p:sldId id="7772" r:id="rId14"/>
    <p:sldId id="7773" r:id="rId15"/>
    <p:sldId id="7774" r:id="rId16"/>
    <p:sldId id="7775" r:id="rId17"/>
    <p:sldId id="7776" r:id="rId18"/>
    <p:sldId id="7777" r:id="rId19"/>
    <p:sldId id="7778" r:id="rId20"/>
    <p:sldId id="7742" r:id="rId21"/>
  </p:sldIdLst>
  <p:sldSz cx="13817600" cy="7772400"/>
  <p:notesSz cx="6881813" cy="9296400"/>
  <p:custDataLst>
    <p:tags r:id="rId24"/>
  </p:custDataLst>
  <p:defaultTextStyle>
    <a:defPPr>
      <a:defRPr lang="en-US"/>
    </a:defPPr>
    <a:lvl1pPr marL="0" algn="l" defTabSz="101882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448">
          <p15:clr>
            <a:srgbClr val="A4A3A4"/>
          </p15:clr>
        </p15:guide>
        <p15:guide id="2" pos="435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D2F0F"/>
    <a:srgbClr val="FFA451"/>
    <a:srgbClr val="A32020"/>
    <a:srgbClr val="EB8C00"/>
    <a:srgbClr val="DC6900"/>
    <a:srgbClr val="DB536A"/>
    <a:srgbClr val="FF0000"/>
    <a:srgbClr val="FFC28B"/>
    <a:srgbClr val="FFC227"/>
    <a:srgbClr val="CD2F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5C30875-5027-47A9-8995-C2BF9F8F2FF4}">
  <a:tblStyle styleId="{74ED0A72-4B8E-423B-AE2F-120ADE3C16FB}" styleName="Smart Table Text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6350" cmpd="sng">
              <a:solidFill>
                <a:schemeClr val="dk2"/>
              </a:solidFill>
            </a:ln>
          </a:bottom>
        </a:tcBdr>
      </a:tcStyle>
    </a:band1H>
    <a:band2H>
      <a:tcStyle>
        <a:tcBdr>
          <a:bottom>
            <a:ln w="6350" cmpd="sng">
              <a:solidFill>
                <a:schemeClr val="dk2"/>
              </a:solidFill>
            </a:ln>
          </a:bottom>
        </a:tcBdr>
      </a:tcStyle>
    </a:band2H>
    <a:firstCol>
      <a:tcTxStyle b="off">
        <a:fontRef idx="min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 b="off">
        <a:fontRef idx="minor">
          <a:prstClr val="black"/>
        </a:fontRef>
        <a:schemeClr val="dk1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lastRow>
    <a:firstRow>
      <a:tcTxStyle b="on">
        <a:fontRef idx="minor">
          <a:prstClr val="black"/>
        </a:fontRef>
        <a:schemeClr val="accent1"/>
      </a:tcTxStyle>
      <a:tcStyle>
        <a:tcBdr>
          <a:bottom>
            <a:ln w="1905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1BAE4E-8E61-4555-8164-91CCB0C98032}" styleName="Smart Text List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>
              <a:noFill/>
            </a:ln>
          </a:bottom>
        </a:tcBdr>
      </a:tcStyle>
    </a:band1H>
    <a:band2H>
      <a:tcStyle>
        <a:tcBdr>
          <a:bottom>
            <a:ln>
              <a:noFill/>
            </a:ln>
          </a:bottom>
        </a:tcBdr>
      </a:tcStyle>
    </a:band2H>
    <a:firstCol>
      <a:tcTxStyle b="off">
        <a:fontRef idx="min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>
        <a:fontRef idx="major">
          <a:prstClr val="black"/>
        </a:fontRef>
        <a:schemeClr val="dk1"/>
      </a:tcTxStyle>
      <a:tcStyle>
        <a:tcBdr>
          <a:top>
            <a:ln>
              <a:noFill/>
            </a:ln>
          </a:top>
          <a:bottom>
            <a:ln>
              <a:noFill/>
            </a:ln>
          </a:bottom>
        </a:tcBdr>
        <a:fill>
          <a:noFill/>
        </a:fill>
      </a:tcStyle>
    </a:lastRow>
    <a:firstRow>
      <a:tcTxStyle b="on">
        <a:fontRef idx="minor">
          <a:prstClr val="black"/>
        </a:fontRef>
        <a:schemeClr val="accent1"/>
      </a:tcTxStyle>
      <a:tcStyle>
        <a:tcBdr>
          <a:top>
            <a:ln>
              <a:noFill/>
            </a:ln>
          </a:top>
          <a:bottom>
            <a:ln w="1905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D073F8-1565-44D7-B386-08B59EADF2EE}" styleName="Smart Basic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38100" cmpd="sng">
              <a:noFill/>
            </a:ln>
          </a:bottom>
        </a:tcBdr>
      </a:tcStyle>
    </a:band1H>
    <a:band2H>
      <a:tcStyle>
        <a:tcBdr>
          <a:bottom>
            <a:ln w="38100" cmpd="sng">
              <a:noFill/>
            </a:ln>
          </a:bottom>
        </a:tcBdr>
      </a:tcStyle>
    </a:band2H>
    <a:firstCol>
      <a:tcTxStyle b="off">
        <a:fontRef idx="minor">
          <a:prstClr val="black"/>
        </a:fontRef>
        <a:schemeClr val="dk1"/>
      </a:tcTxStyle>
      <a:tcStyle>
        <a:tcBdr/>
        <a:fill>
          <a:noFill/>
        </a:fill>
      </a:tcStyle>
    </a:firstCol>
    <a:firstRow>
      <a:tcTxStyle b="on">
        <a:fontRef idx="minor">
          <a:prstClr val="black"/>
        </a:fontRef>
        <a:schemeClr val="accent1"/>
      </a:tcTxStyle>
      <a:tcStyle>
        <a:tcBdr>
          <a:bottom>
            <a:ln w="38100" cmpd="sng">
              <a:noFill/>
            </a:ln>
          </a:bottom>
        </a:tcBdr>
        <a:fill>
          <a:noFill/>
        </a:fill>
      </a:tcStyle>
    </a:firstRow>
  </a:tblStyle>
  <a:tblStyle styleId="{582F6C1B-F5DC-4988-9FA3-4B01CB59C5F3}" styleName="Smart Classic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</a:tcStyle>
    </a:band1H>
    <a:band2H>
      <a:tcStyle>
        <a:tcBdr/>
      </a:tcStyle>
    </a:band2H>
    <a:firstCol>
      <a:tcStyle>
        <a:tcBdr/>
      </a:tcStyle>
    </a:firstCol>
    <a:firstRow>
      <a:tcTxStyle b="on">
        <a:fontRef idx="minor">
          <a:prstClr val="black"/>
        </a:fontRef>
        <a:schemeClr val="accent1"/>
      </a:tcTxStyle>
      <a:tcStyle>
        <a:tcBdr/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5226" autoAdjust="0"/>
  </p:normalViewPr>
  <p:slideViewPr>
    <p:cSldViewPr snapToGrid="0">
      <p:cViewPr varScale="1">
        <p:scale>
          <a:sx n="93" d="100"/>
          <a:sy n="93" d="100"/>
        </p:scale>
        <p:origin x="-714" y="-108"/>
      </p:cViewPr>
      <p:guideLst>
        <p:guide orient="horz" pos="2448"/>
        <p:guide pos="43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4" d="100"/>
        <a:sy n="84" d="100"/>
      </p:scale>
      <p:origin x="0" y="14344"/>
    </p:cViewPr>
  </p:sorterViewPr>
  <p:notesViewPr>
    <p:cSldViewPr snapToGrid="0">
      <p:cViewPr varScale="1">
        <p:scale>
          <a:sx n="64" d="100"/>
          <a:sy n="64" d="100"/>
        </p:scale>
        <p:origin x="3158" y="72"/>
      </p:cViewPr>
      <p:guideLst>
        <p:guide orient="horz" pos="2928"/>
        <p:guide pos="216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AD35B1-60AB-43F7-96E0-8278C11AA7BA}" type="datetimeFigureOut">
              <a:rPr lang="en-GB" smtClean="0"/>
              <a:pPr/>
              <a:t>15/07/2025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CB74D-572E-4F08-9394-3ECB1E1638A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966007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B935B-3E5D-4FF0-8ED3-E5C882647223}" type="datetimeFigureOut">
              <a:rPr lang="en-US" smtClean="0"/>
              <a:pPr/>
              <a:t>7/15/2025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1313" y="696913"/>
            <a:ext cx="6199187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706B8-EBCC-470A-8AE8-B49CE76EE6E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811548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706B8-EBCC-470A-8AE8-B49CE76EE6E5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507569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706B8-EBCC-470A-8AE8-B49CE76EE6E5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64695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706B8-EBCC-470A-8AE8-B49CE76EE6E5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512186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706B8-EBCC-470A-8AE8-B49CE76EE6E5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53429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1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.xml"/><Relationship Id="rId4" Type="http://schemas.openxmlformats.org/officeDocument/2006/relationships/tags" Target="../tags/tag6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94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4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tags" Target="../tags/tag102.xml"/><Relationship Id="rId3" Type="http://schemas.openxmlformats.org/officeDocument/2006/relationships/tags" Target="../tags/tag97.xml"/><Relationship Id="rId7" Type="http://schemas.openxmlformats.org/officeDocument/2006/relationships/tags" Target="../tags/tag101.xml"/><Relationship Id="rId2" Type="http://schemas.openxmlformats.org/officeDocument/2006/relationships/tags" Target="../tags/tag96.xml"/><Relationship Id="rId1" Type="http://schemas.openxmlformats.org/officeDocument/2006/relationships/tags" Target="../tags/tag95.xml"/><Relationship Id="rId6" Type="http://schemas.openxmlformats.org/officeDocument/2006/relationships/tags" Target="../tags/tag100.xml"/><Relationship Id="rId5" Type="http://schemas.openxmlformats.org/officeDocument/2006/relationships/tags" Target="../tags/tag99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98.xml"/><Relationship Id="rId9" Type="http://schemas.openxmlformats.org/officeDocument/2006/relationships/tags" Target="../tags/tag10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106.xml"/><Relationship Id="rId2" Type="http://schemas.openxmlformats.org/officeDocument/2006/relationships/tags" Target="../tags/tag105.xml"/><Relationship Id="rId1" Type="http://schemas.openxmlformats.org/officeDocument/2006/relationships/tags" Target="../tags/tag10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8.xml"/><Relationship Id="rId4" Type="http://schemas.openxmlformats.org/officeDocument/2006/relationships/tags" Target="../tags/tag107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116.xml"/><Relationship Id="rId3" Type="http://schemas.openxmlformats.org/officeDocument/2006/relationships/tags" Target="../tags/tag111.xml"/><Relationship Id="rId7" Type="http://schemas.openxmlformats.org/officeDocument/2006/relationships/tags" Target="../tags/tag115.xml"/><Relationship Id="rId2" Type="http://schemas.openxmlformats.org/officeDocument/2006/relationships/tags" Target="../tags/tag110.xml"/><Relationship Id="rId1" Type="http://schemas.openxmlformats.org/officeDocument/2006/relationships/tags" Target="../tags/tag109.xml"/><Relationship Id="rId6" Type="http://schemas.openxmlformats.org/officeDocument/2006/relationships/tags" Target="../tags/tag114.xml"/><Relationship Id="rId5" Type="http://schemas.openxmlformats.org/officeDocument/2006/relationships/tags" Target="../tags/tag113.xml"/><Relationship Id="rId4" Type="http://schemas.openxmlformats.org/officeDocument/2006/relationships/tags" Target="../tags/tag112.xml"/><Relationship Id="rId9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124.xml"/><Relationship Id="rId3" Type="http://schemas.openxmlformats.org/officeDocument/2006/relationships/tags" Target="../tags/tag119.xml"/><Relationship Id="rId7" Type="http://schemas.openxmlformats.org/officeDocument/2006/relationships/tags" Target="../tags/tag123.xml"/><Relationship Id="rId2" Type="http://schemas.openxmlformats.org/officeDocument/2006/relationships/tags" Target="../tags/tag118.xml"/><Relationship Id="rId1" Type="http://schemas.openxmlformats.org/officeDocument/2006/relationships/tags" Target="../tags/tag117.xml"/><Relationship Id="rId6" Type="http://schemas.openxmlformats.org/officeDocument/2006/relationships/tags" Target="../tags/tag122.xml"/><Relationship Id="rId5" Type="http://schemas.openxmlformats.org/officeDocument/2006/relationships/tags" Target="../tags/tag121.xml"/><Relationship Id="rId4" Type="http://schemas.openxmlformats.org/officeDocument/2006/relationships/tags" Target="../tags/tag120.xml"/><Relationship Id="rId9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132.xml"/><Relationship Id="rId3" Type="http://schemas.openxmlformats.org/officeDocument/2006/relationships/tags" Target="../tags/tag127.xml"/><Relationship Id="rId7" Type="http://schemas.openxmlformats.org/officeDocument/2006/relationships/tags" Target="../tags/tag131.xml"/><Relationship Id="rId2" Type="http://schemas.openxmlformats.org/officeDocument/2006/relationships/tags" Target="../tags/tag126.xml"/><Relationship Id="rId1" Type="http://schemas.openxmlformats.org/officeDocument/2006/relationships/tags" Target="../tags/tag125.xml"/><Relationship Id="rId6" Type="http://schemas.openxmlformats.org/officeDocument/2006/relationships/tags" Target="../tags/tag130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129.xml"/><Relationship Id="rId10" Type="http://schemas.openxmlformats.org/officeDocument/2006/relationships/tags" Target="../tags/tag134.xml"/><Relationship Id="rId4" Type="http://schemas.openxmlformats.org/officeDocument/2006/relationships/tags" Target="../tags/tag128.xml"/><Relationship Id="rId9" Type="http://schemas.openxmlformats.org/officeDocument/2006/relationships/tags" Target="../tags/tag133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42.xml"/><Relationship Id="rId3" Type="http://schemas.openxmlformats.org/officeDocument/2006/relationships/tags" Target="../tags/tag137.xml"/><Relationship Id="rId7" Type="http://schemas.openxmlformats.org/officeDocument/2006/relationships/tags" Target="../tags/tag141.xml"/><Relationship Id="rId2" Type="http://schemas.openxmlformats.org/officeDocument/2006/relationships/tags" Target="../tags/tag136.xml"/><Relationship Id="rId1" Type="http://schemas.openxmlformats.org/officeDocument/2006/relationships/tags" Target="../tags/tag135.xml"/><Relationship Id="rId6" Type="http://schemas.openxmlformats.org/officeDocument/2006/relationships/tags" Target="../tags/tag140.xml"/><Relationship Id="rId5" Type="http://schemas.openxmlformats.org/officeDocument/2006/relationships/tags" Target="../tags/tag139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38.xml"/><Relationship Id="rId9" Type="http://schemas.openxmlformats.org/officeDocument/2006/relationships/tags" Target="../tags/tag143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51.xml"/><Relationship Id="rId3" Type="http://schemas.openxmlformats.org/officeDocument/2006/relationships/tags" Target="../tags/tag146.xml"/><Relationship Id="rId7" Type="http://schemas.openxmlformats.org/officeDocument/2006/relationships/tags" Target="../tags/tag150.xml"/><Relationship Id="rId2" Type="http://schemas.openxmlformats.org/officeDocument/2006/relationships/tags" Target="../tags/tag145.xml"/><Relationship Id="rId1" Type="http://schemas.openxmlformats.org/officeDocument/2006/relationships/tags" Target="../tags/tag144.xml"/><Relationship Id="rId6" Type="http://schemas.openxmlformats.org/officeDocument/2006/relationships/tags" Target="../tags/tag149.xml"/><Relationship Id="rId5" Type="http://schemas.openxmlformats.org/officeDocument/2006/relationships/tags" Target="../tags/tag148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47.xml"/><Relationship Id="rId9" Type="http://schemas.openxmlformats.org/officeDocument/2006/relationships/tags" Target="../tags/tag152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tags" Target="../tags/tag160.xml"/><Relationship Id="rId3" Type="http://schemas.openxmlformats.org/officeDocument/2006/relationships/tags" Target="../tags/tag155.xml"/><Relationship Id="rId7" Type="http://schemas.openxmlformats.org/officeDocument/2006/relationships/tags" Target="../tags/tag159.xml"/><Relationship Id="rId2" Type="http://schemas.openxmlformats.org/officeDocument/2006/relationships/tags" Target="../tags/tag154.xml"/><Relationship Id="rId1" Type="http://schemas.openxmlformats.org/officeDocument/2006/relationships/tags" Target="../tags/tag153.xml"/><Relationship Id="rId6" Type="http://schemas.openxmlformats.org/officeDocument/2006/relationships/tags" Target="../tags/tag158.xml"/><Relationship Id="rId5" Type="http://schemas.openxmlformats.org/officeDocument/2006/relationships/tags" Target="../tags/tag157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56.xml"/><Relationship Id="rId9" Type="http://schemas.openxmlformats.org/officeDocument/2006/relationships/tags" Target="../tags/tag161.xml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tags" Target="../tags/tag169.xml"/><Relationship Id="rId3" Type="http://schemas.openxmlformats.org/officeDocument/2006/relationships/tags" Target="../tags/tag164.xml"/><Relationship Id="rId7" Type="http://schemas.openxmlformats.org/officeDocument/2006/relationships/tags" Target="../tags/tag168.xml"/><Relationship Id="rId2" Type="http://schemas.openxmlformats.org/officeDocument/2006/relationships/tags" Target="../tags/tag163.xml"/><Relationship Id="rId1" Type="http://schemas.openxmlformats.org/officeDocument/2006/relationships/tags" Target="../tags/tag162.xml"/><Relationship Id="rId6" Type="http://schemas.openxmlformats.org/officeDocument/2006/relationships/tags" Target="../tags/tag167.xml"/><Relationship Id="rId5" Type="http://schemas.openxmlformats.org/officeDocument/2006/relationships/tags" Target="../tags/tag166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65.xml"/><Relationship Id="rId9" Type="http://schemas.openxmlformats.org/officeDocument/2006/relationships/tags" Target="../tags/tag170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3" Type="http://schemas.openxmlformats.org/officeDocument/2006/relationships/tags" Target="../tags/tag10.xml"/><Relationship Id="rId7" Type="http://schemas.openxmlformats.org/officeDocument/2006/relationships/tags" Target="../tags/tag14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1.xml"/><Relationship Id="rId9" Type="http://schemas.openxmlformats.org/officeDocument/2006/relationships/tags" Target="../tags/tag16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1.xml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174.xml"/><Relationship Id="rId7" Type="http://schemas.openxmlformats.org/officeDocument/2006/relationships/image" Target="../media/image2.png"/><Relationship Id="rId2" Type="http://schemas.openxmlformats.org/officeDocument/2006/relationships/tags" Target="../tags/tag173.xml"/><Relationship Id="rId1" Type="http://schemas.openxmlformats.org/officeDocument/2006/relationships/tags" Target="../tags/tag17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6.xml"/><Relationship Id="rId4" Type="http://schemas.openxmlformats.org/officeDocument/2006/relationships/tags" Target="../tags/tag175.xm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179.xml"/><Relationship Id="rId7" Type="http://schemas.openxmlformats.org/officeDocument/2006/relationships/image" Target="../media/image2.png"/><Relationship Id="rId2" Type="http://schemas.openxmlformats.org/officeDocument/2006/relationships/tags" Target="../tags/tag178.xml"/><Relationship Id="rId1" Type="http://schemas.openxmlformats.org/officeDocument/2006/relationships/tags" Target="../tags/tag17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81.xml"/><Relationship Id="rId4" Type="http://schemas.openxmlformats.org/officeDocument/2006/relationships/tags" Target="../tags/tag180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184.xml"/><Relationship Id="rId7" Type="http://schemas.openxmlformats.org/officeDocument/2006/relationships/image" Target="../media/image3.png"/><Relationship Id="rId2" Type="http://schemas.openxmlformats.org/officeDocument/2006/relationships/tags" Target="../tags/tag183.xml"/><Relationship Id="rId1" Type="http://schemas.openxmlformats.org/officeDocument/2006/relationships/tags" Target="../tags/tag18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86.xml"/><Relationship Id="rId4" Type="http://schemas.openxmlformats.org/officeDocument/2006/relationships/tags" Target="../tags/tag185.xm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89.xml"/><Relationship Id="rId7" Type="http://schemas.openxmlformats.org/officeDocument/2006/relationships/tags" Target="../tags/tag193.xml"/><Relationship Id="rId2" Type="http://schemas.openxmlformats.org/officeDocument/2006/relationships/tags" Target="../tags/tag188.xml"/><Relationship Id="rId1" Type="http://schemas.openxmlformats.org/officeDocument/2006/relationships/tags" Target="../tags/tag187.xml"/><Relationship Id="rId6" Type="http://schemas.openxmlformats.org/officeDocument/2006/relationships/tags" Target="../tags/tag192.xml"/><Relationship Id="rId5" Type="http://schemas.openxmlformats.org/officeDocument/2006/relationships/tags" Target="../tags/tag191.xml"/><Relationship Id="rId4" Type="http://schemas.openxmlformats.org/officeDocument/2006/relationships/tags" Target="../tags/tag190.xml"/><Relationship Id="rId9" Type="http://schemas.openxmlformats.org/officeDocument/2006/relationships/image" Target="../media/image4.png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96.xml"/><Relationship Id="rId7" Type="http://schemas.openxmlformats.org/officeDocument/2006/relationships/tags" Target="../tags/tag200.xml"/><Relationship Id="rId2" Type="http://schemas.openxmlformats.org/officeDocument/2006/relationships/tags" Target="../tags/tag195.xml"/><Relationship Id="rId1" Type="http://schemas.openxmlformats.org/officeDocument/2006/relationships/tags" Target="../tags/tag194.xml"/><Relationship Id="rId6" Type="http://schemas.openxmlformats.org/officeDocument/2006/relationships/tags" Target="../tags/tag199.xml"/><Relationship Id="rId5" Type="http://schemas.openxmlformats.org/officeDocument/2006/relationships/tags" Target="../tags/tag198.xml"/><Relationship Id="rId4" Type="http://schemas.openxmlformats.org/officeDocument/2006/relationships/tags" Target="../tags/tag197.xml"/><Relationship Id="rId9" Type="http://schemas.openxmlformats.org/officeDocument/2006/relationships/image" Target="../media/image4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24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19.xml"/><Relationship Id="rId7" Type="http://schemas.openxmlformats.org/officeDocument/2006/relationships/tags" Target="../tags/tag23.xml"/><Relationship Id="rId12" Type="http://schemas.openxmlformats.org/officeDocument/2006/relationships/tags" Target="../tags/tag28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tags" Target="../tags/tag22.xml"/><Relationship Id="rId11" Type="http://schemas.openxmlformats.org/officeDocument/2006/relationships/tags" Target="../tags/tag27.xml"/><Relationship Id="rId5" Type="http://schemas.openxmlformats.org/officeDocument/2006/relationships/tags" Target="../tags/tag21.xml"/><Relationship Id="rId10" Type="http://schemas.openxmlformats.org/officeDocument/2006/relationships/tags" Target="../tags/tag26.xml"/><Relationship Id="rId4" Type="http://schemas.openxmlformats.org/officeDocument/2006/relationships/tags" Target="../tags/tag20.xml"/><Relationship Id="rId9" Type="http://schemas.openxmlformats.org/officeDocument/2006/relationships/tags" Target="../tags/tag25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12" Type="http://schemas.openxmlformats.org/officeDocument/2006/relationships/tags" Target="../tags/tag40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11" Type="http://schemas.openxmlformats.org/officeDocument/2006/relationships/tags" Target="../tags/tag39.xml"/><Relationship Id="rId5" Type="http://schemas.openxmlformats.org/officeDocument/2006/relationships/tags" Target="../tags/tag33.xml"/><Relationship Id="rId10" Type="http://schemas.openxmlformats.org/officeDocument/2006/relationships/tags" Target="../tags/tag38.xml"/><Relationship Id="rId4" Type="http://schemas.openxmlformats.org/officeDocument/2006/relationships/tags" Target="../tags/tag32.xml"/><Relationship Id="rId9" Type="http://schemas.openxmlformats.org/officeDocument/2006/relationships/tags" Target="../tags/tag37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48.xml"/><Relationship Id="rId13" Type="http://schemas.openxmlformats.org/officeDocument/2006/relationships/tags" Target="../tags/tag53.xml"/><Relationship Id="rId3" Type="http://schemas.openxmlformats.org/officeDocument/2006/relationships/tags" Target="../tags/tag43.xml"/><Relationship Id="rId7" Type="http://schemas.openxmlformats.org/officeDocument/2006/relationships/tags" Target="../tags/tag47.xml"/><Relationship Id="rId12" Type="http://schemas.openxmlformats.org/officeDocument/2006/relationships/tags" Target="../tags/tag52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6" Type="http://schemas.openxmlformats.org/officeDocument/2006/relationships/tags" Target="../tags/tag46.xml"/><Relationship Id="rId11" Type="http://schemas.openxmlformats.org/officeDocument/2006/relationships/tags" Target="../tags/tag51.xml"/><Relationship Id="rId5" Type="http://schemas.openxmlformats.org/officeDocument/2006/relationships/tags" Target="../tags/tag45.xml"/><Relationship Id="rId10" Type="http://schemas.openxmlformats.org/officeDocument/2006/relationships/tags" Target="../tags/tag50.xml"/><Relationship Id="rId4" Type="http://schemas.openxmlformats.org/officeDocument/2006/relationships/tags" Target="../tags/tag44.xml"/><Relationship Id="rId9" Type="http://schemas.openxmlformats.org/officeDocument/2006/relationships/tags" Target="../tags/tag49.xml"/><Relationship Id="rId14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61.xml"/><Relationship Id="rId13" Type="http://schemas.openxmlformats.org/officeDocument/2006/relationships/tags" Target="../tags/tag66.xml"/><Relationship Id="rId3" Type="http://schemas.openxmlformats.org/officeDocument/2006/relationships/tags" Target="../tags/tag56.xml"/><Relationship Id="rId7" Type="http://schemas.openxmlformats.org/officeDocument/2006/relationships/tags" Target="../tags/tag60.xml"/><Relationship Id="rId12" Type="http://schemas.openxmlformats.org/officeDocument/2006/relationships/tags" Target="../tags/tag65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tags" Target="../tags/tag59.xml"/><Relationship Id="rId11" Type="http://schemas.openxmlformats.org/officeDocument/2006/relationships/tags" Target="../tags/tag64.xml"/><Relationship Id="rId5" Type="http://schemas.openxmlformats.org/officeDocument/2006/relationships/tags" Target="../tags/tag58.xml"/><Relationship Id="rId10" Type="http://schemas.openxmlformats.org/officeDocument/2006/relationships/tags" Target="../tags/tag63.xml"/><Relationship Id="rId4" Type="http://schemas.openxmlformats.org/officeDocument/2006/relationships/tags" Target="../tags/tag57.xml"/><Relationship Id="rId9" Type="http://schemas.openxmlformats.org/officeDocument/2006/relationships/tags" Target="../tags/tag62.xml"/><Relationship Id="rId1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tags" Target="../tags/tag74.xml"/><Relationship Id="rId13" Type="http://schemas.openxmlformats.org/officeDocument/2006/relationships/tags" Target="../tags/tag79.xml"/><Relationship Id="rId3" Type="http://schemas.openxmlformats.org/officeDocument/2006/relationships/tags" Target="../tags/tag69.xml"/><Relationship Id="rId7" Type="http://schemas.openxmlformats.org/officeDocument/2006/relationships/tags" Target="../tags/tag73.xml"/><Relationship Id="rId12" Type="http://schemas.openxmlformats.org/officeDocument/2006/relationships/tags" Target="../tags/tag78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tags" Target="../tags/tag72.xml"/><Relationship Id="rId11" Type="http://schemas.openxmlformats.org/officeDocument/2006/relationships/tags" Target="../tags/tag77.xml"/><Relationship Id="rId5" Type="http://schemas.openxmlformats.org/officeDocument/2006/relationships/tags" Target="../tags/tag71.xml"/><Relationship Id="rId10" Type="http://schemas.openxmlformats.org/officeDocument/2006/relationships/tags" Target="../tags/tag76.xml"/><Relationship Id="rId4" Type="http://schemas.openxmlformats.org/officeDocument/2006/relationships/tags" Target="../tags/tag70.xml"/><Relationship Id="rId9" Type="http://schemas.openxmlformats.org/officeDocument/2006/relationships/tags" Target="../tags/tag75.xml"/><Relationship Id="rId1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87.xml"/><Relationship Id="rId3" Type="http://schemas.openxmlformats.org/officeDocument/2006/relationships/tags" Target="../tags/tag82.xml"/><Relationship Id="rId7" Type="http://schemas.openxmlformats.org/officeDocument/2006/relationships/tags" Target="../tags/tag86.xml"/><Relationship Id="rId2" Type="http://schemas.openxmlformats.org/officeDocument/2006/relationships/tags" Target="../tags/tag81.xml"/><Relationship Id="rId1" Type="http://schemas.openxmlformats.org/officeDocument/2006/relationships/tags" Target="../tags/tag80.xml"/><Relationship Id="rId6" Type="http://schemas.openxmlformats.org/officeDocument/2006/relationships/tags" Target="../tags/tag85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84.xml"/><Relationship Id="rId10" Type="http://schemas.openxmlformats.org/officeDocument/2006/relationships/tags" Target="../tags/tag89.xml"/><Relationship Id="rId4" Type="http://schemas.openxmlformats.org/officeDocument/2006/relationships/tags" Target="../tags/tag83.xml"/><Relationship Id="rId9" Type="http://schemas.openxmlformats.org/officeDocument/2006/relationships/tags" Target="../tags/tag88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1.xml"/><Relationship Id="rId1" Type="http://schemas.openxmlformats.org/officeDocument/2006/relationships/tags" Target="../tags/tag9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01B0421D-0F2C-4D5C-8C6A-4F33BBA87B51}"/>
              </a:ext>
            </a:extLst>
          </p:cNvPr>
          <p:cNvGrpSpPr/>
          <p:nvPr userDrawn="1"/>
        </p:nvGrpSpPr>
        <p:grpSpPr>
          <a:xfrm>
            <a:off x="1" y="1351"/>
            <a:ext cx="13817599" cy="4432563"/>
            <a:chOff x="0" y="-1850"/>
            <a:chExt cx="10058399" cy="3854593"/>
          </a:xfrm>
        </p:grpSpPr>
        <p:sp>
          <p:nvSpPr>
            <p:cNvPr id="31" name="Rectangle 30">
              <a:extLst>
                <a:ext uri="{FF2B5EF4-FFF2-40B4-BE49-F238E27FC236}">
                  <a16:creationId xmlns="" xmlns:a16="http://schemas.microsoft.com/office/drawing/2014/main" id="{0AC2468B-7B7C-4C8C-B055-6EEB0FDFB458}"/>
                </a:ext>
              </a:extLst>
            </p:cNvPr>
            <p:cNvSpPr/>
            <p:nvPr userDrawn="1"/>
          </p:nvSpPr>
          <p:spPr bwMode="hidden">
            <a:xfrm>
              <a:off x="0" y="-1850"/>
              <a:ext cx="6738778" cy="3854593"/>
            </a:xfrm>
            <a:prstGeom prst="rect">
              <a:avLst/>
            </a:prstGeom>
            <a:solidFill>
              <a:srgbClr val="4646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="" xmlns:a16="http://schemas.microsoft.com/office/drawing/2014/main" id="{6BE32A15-DC57-4998-AEBF-FEB28AD4F1C7}"/>
                </a:ext>
              </a:extLst>
            </p:cNvPr>
            <p:cNvSpPr/>
            <p:nvPr userDrawn="1"/>
          </p:nvSpPr>
          <p:spPr bwMode="hidden">
            <a:xfrm>
              <a:off x="6738779" y="-1850"/>
              <a:ext cx="3319620" cy="3854593"/>
            </a:xfrm>
            <a:prstGeom prst="rect">
              <a:avLst/>
            </a:prstGeom>
            <a:solidFill>
              <a:srgbClr val="EB8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 dirty="0"/>
            </a:p>
          </p:txBody>
        </p:sp>
      </p:grpSp>
      <p:sp>
        <p:nvSpPr>
          <p:cNvPr id="12" name="Report Title">
            <a:extLst>
              <a:ext uri="{FF2B5EF4-FFF2-40B4-BE49-F238E27FC236}">
                <a16:creationId xmlns="" xmlns:a16="http://schemas.microsoft.com/office/drawing/2014/main" id="{33E879B0-433D-44B8-A45C-4AA9431195B4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 bwMode="white">
          <a:xfrm>
            <a:off x="683212" y="2406700"/>
            <a:ext cx="8344471" cy="618631"/>
          </a:xfrm>
        </p:spPr>
        <p:txBody>
          <a:bodyPr vert="horz" wrap="square" lIns="0" tIns="0" rIns="0" bIns="64008" rtlCol="0" anchor="t" anchorCtr="0">
            <a:spAutoFit/>
          </a:bodyPr>
          <a:lstStyle>
            <a:lvl1pPr algn="l" defTabSz="101882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4000" b="0" i="0" kern="1200" baseline="0" noProof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noProof="0" dirty="0"/>
              <a:t>Report Title</a:t>
            </a:r>
          </a:p>
        </p:txBody>
      </p:sp>
      <p:sp>
        <p:nvSpPr>
          <p:cNvPr id="13" name="Report Subtitle">
            <a:extLst>
              <a:ext uri="{FF2B5EF4-FFF2-40B4-BE49-F238E27FC236}">
                <a16:creationId xmlns="" xmlns:a16="http://schemas.microsoft.com/office/drawing/2014/main" id="{D138D7C5-AFED-488C-9EB0-31F9B7E94C54}"/>
              </a:ext>
            </a:extLst>
          </p:cNvPr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 bwMode="white">
          <a:xfrm>
            <a:off x="683212" y="3938983"/>
            <a:ext cx="8344471" cy="207749"/>
          </a:xfrm>
        </p:spPr>
        <p:txBody>
          <a:bodyPr wrap="square" tIns="0" bIns="0"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1500" baseline="0">
                <a:solidFill>
                  <a:schemeClr val="bg1"/>
                </a:solidFill>
                <a:latin typeface="+mn-lt"/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/>
              <a:t>Subtitle</a:t>
            </a:r>
          </a:p>
        </p:txBody>
      </p:sp>
      <p:sp>
        <p:nvSpPr>
          <p:cNvPr id="14" name="Confidentiality Stamp">
            <a:extLst>
              <a:ext uri="{FF2B5EF4-FFF2-40B4-BE49-F238E27FC236}">
                <a16:creationId xmlns="" xmlns:a16="http://schemas.microsoft.com/office/drawing/2014/main" id="{CB4906E0-DCF0-4572-8EB8-2DD2439A515D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>
          <a:xfrm>
            <a:off x="683212" y="4917022"/>
            <a:ext cx="7073495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GB" sz="1000" i="0" noProof="0" dirty="0">
                <a:solidFill>
                  <a:schemeClr val="bg1"/>
                </a:solidFill>
                <a:latin typeface="+mn-lt"/>
                <a:cs typeface="Arial" pitchFamily="34" charset="0"/>
              </a:rPr>
              <a:t> </a:t>
            </a:r>
          </a:p>
        </p:txBody>
      </p:sp>
      <p:sp>
        <p:nvSpPr>
          <p:cNvPr id="15" name="Draft Stamp">
            <a:extLst>
              <a:ext uri="{FF2B5EF4-FFF2-40B4-BE49-F238E27FC236}">
                <a16:creationId xmlns="" xmlns:a16="http://schemas.microsoft.com/office/drawing/2014/main" id="{4D76D332-7278-485D-8CDF-6978AE979BD5}"/>
              </a:ext>
            </a:extLst>
          </p:cNvPr>
          <p:cNvSpPr txBox="1">
            <a:spLocks/>
          </p:cNvSpPr>
          <p:nvPr userDrawn="1">
            <p:custDataLst>
              <p:tags r:id="rId4"/>
            </p:custDataLst>
          </p:nvPr>
        </p:nvSpPr>
        <p:spPr bwMode="black">
          <a:xfrm>
            <a:off x="683212" y="4706780"/>
            <a:ext cx="3025915" cy="19802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noAutofit/>
          </a:bodyPr>
          <a:lstStyle/>
          <a:p>
            <a:pPr algn="l">
              <a:lnSpc>
                <a:spcPct val="100000"/>
              </a:lnSpc>
            </a:pPr>
            <a:endParaRPr lang="en-GB" sz="1000" b="0" i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Report Date">
            <a:extLst>
              <a:ext uri="{FF2B5EF4-FFF2-40B4-BE49-F238E27FC236}">
                <a16:creationId xmlns="" xmlns:a16="http://schemas.microsoft.com/office/drawing/2014/main" id="{0E3D03A1-F1AB-4918-AAE4-A674AC23F6DF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 bwMode="black">
          <a:xfrm>
            <a:off x="683212" y="4194530"/>
            <a:ext cx="2610681" cy="23938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>
            <a:spAutoFit/>
          </a:bodyPr>
          <a:lstStyle/>
          <a:p>
            <a:pPr algn="l"/>
            <a:endParaRPr lang="en-GB" sz="1500" i="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7" name="Picture 16" descr="A picture containing logo&#10;&#10;Description automatically generated">
            <a:extLst>
              <a:ext uri="{FF2B5EF4-FFF2-40B4-BE49-F238E27FC236}">
                <a16:creationId xmlns="" xmlns:a16="http://schemas.microsoft.com/office/drawing/2014/main" id="{CD8B0B4B-6A37-46A9-9A2D-114AE6551742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733107" cy="13813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 hidden="1">
            <a:extLst>
              <a:ext uri="{FF2B5EF4-FFF2-40B4-BE49-F238E27FC236}">
                <a16:creationId xmlns="" xmlns:a16="http://schemas.microsoft.com/office/drawing/2014/main" id="{4074491E-8316-4DD5-B420-512DE8863936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218081" cy="158750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GB" sz="3000" b="0" i="0" baseline="0" dirty="0">
              <a:latin typeface="Georgia" panose="02040502050405020303" pitchFamily="18" charset="0"/>
              <a:ea typeface="+mj-ea"/>
              <a:cs typeface="+mj-cs"/>
              <a:sym typeface="Georgia" panose="02040502050405020303" pitchFamily="18" charset="0"/>
            </a:endParaRPr>
          </a:p>
        </p:txBody>
      </p:sp>
      <p:sp>
        <p:nvSpPr>
          <p:cNvPr id="22" name="Banner Statement"/>
          <p:cNvSpPr>
            <a:spLocks noGrp="1"/>
          </p:cNvSpPr>
          <p:nvPr>
            <p:ph type="title" hasCustomPrompt="1"/>
          </p:nvPr>
        </p:nvSpPr>
        <p:spPr>
          <a:xfrm>
            <a:off x="728565" y="1069848"/>
            <a:ext cx="12360471" cy="84124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3000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noProof="0" dirty="0"/>
              <a:t>Insert banner statement here</a:t>
            </a:r>
            <a:endParaRPr lang="en-GB" dirty="0"/>
          </a:p>
        </p:txBody>
      </p:sp>
      <p:sp>
        <p:nvSpPr>
          <p:cNvPr id="12" name="HeaderTOCPlaceholder"/>
          <p:cNvSpPr txBox="1"/>
          <p:nvPr userDrawn="1">
            <p:custDataLst>
              <p:tags r:id="rId2"/>
            </p:custDataLst>
          </p:nvPr>
        </p:nvSpPr>
        <p:spPr>
          <a:xfrm>
            <a:off x="4919902" y="704089"/>
            <a:ext cx="8164945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8" name="Slide Tags" hidden="1"/>
          <p:cNvSpPr txBox="1"/>
          <p:nvPr userDrawn="1">
            <p:custDataLst>
              <p:tags r:id="rId3"/>
            </p:custDataLst>
          </p:nvPr>
        </p:nvSpPr>
        <p:spPr>
          <a:xfrm>
            <a:off x="0" y="228600"/>
            <a:ext cx="21982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noProof="1"/>
              <a:t>Slide Tags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Header 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HeaderTOCPlaceholder"/>
          <p:cNvSpPr txBox="1"/>
          <p:nvPr userDrawn="1">
            <p:custDataLst>
              <p:tags r:id="rId1"/>
            </p:custDataLst>
          </p:nvPr>
        </p:nvSpPr>
        <p:spPr>
          <a:xfrm>
            <a:off x="4919902" y="704089"/>
            <a:ext cx="8164945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8" name="Section Header"/>
          <p:cNvSpPr txBox="1"/>
          <p:nvPr userDrawn="1">
            <p:custDataLst>
              <p:tags r:id="rId2"/>
            </p:custDataLst>
          </p:nvPr>
        </p:nvSpPr>
        <p:spPr>
          <a:xfrm>
            <a:off x="728564" y="704088"/>
            <a:ext cx="4168440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>
            <a:defPPr>
              <a:defRPr lang="en-US"/>
            </a:defPPr>
            <a:lvl1pPr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en-GB" sz="800" noProof="1"/>
          </a:p>
        </p:txBody>
      </p:sp>
      <p:sp>
        <p:nvSpPr>
          <p:cNvPr id="6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4532597" y="303093"/>
            <a:ext cx="8541789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US" sz="900" noProof="1"/>
              <a:t>22/10/2021 C:\Users\shashvatd526\Desktop\PwC Projects\Jan Aadhaar\DBT Bharat\Meeting with JS\Meeting with JS_23_July_21_v1.0.pptx</a:t>
            </a:r>
            <a:endParaRPr lang="en-GB" sz="900" noProof="1"/>
          </a:p>
        </p:txBody>
      </p:sp>
      <p:sp>
        <p:nvSpPr>
          <p:cNvPr id="17" name="Slide Tags" hidden="1"/>
          <p:cNvSpPr txBox="1"/>
          <p:nvPr userDrawn="1">
            <p:custDataLst>
              <p:tags r:id="rId4"/>
            </p:custDataLst>
          </p:nvPr>
        </p:nvSpPr>
        <p:spPr>
          <a:xfrm>
            <a:off x="0" y="228600"/>
            <a:ext cx="21982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noProof="1"/>
              <a:t>Slide Tags</a:t>
            </a:r>
          </a:p>
        </p:txBody>
      </p:sp>
      <p:sp>
        <p:nvSpPr>
          <p:cNvPr id="14" name="Report Date">
            <a:extLst>
              <a:ext uri="{FF2B5EF4-FFF2-40B4-BE49-F238E27FC236}">
                <a16:creationId xmlns="" xmlns:a16="http://schemas.microsoft.com/office/drawing/2014/main" id="{878B0EBC-141B-4C4F-A362-F528990FC2B7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12502337" y="7159753"/>
            <a:ext cx="586699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800" noProof="1">
                <a:solidFill>
                  <a:schemeClr val="tx1"/>
                </a:solidFill>
                <a:latin typeface="+mn-lt"/>
              </a:rPr>
              <a:t>26 July 2021</a:t>
            </a:r>
          </a:p>
        </p:txBody>
      </p:sp>
      <p:sp>
        <p:nvSpPr>
          <p:cNvPr id="15" name="Page Number">
            <a:extLst>
              <a:ext uri="{FF2B5EF4-FFF2-40B4-BE49-F238E27FC236}">
                <a16:creationId xmlns="" xmlns:a16="http://schemas.microsoft.com/office/drawing/2014/main" id="{C9163938-2785-4D1F-BF6D-38BF33DF9B97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12649385" y="7313865"/>
            <a:ext cx="439651" cy="140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800" noProof="1">
              <a:solidFill>
                <a:schemeClr val="tx1"/>
              </a:solidFill>
            </a:endParaRPr>
          </a:p>
        </p:txBody>
      </p:sp>
      <p:sp>
        <p:nvSpPr>
          <p:cNvPr id="16" name="Presentation Disclaimer">
            <a:extLst>
              <a:ext uri="{FF2B5EF4-FFF2-40B4-BE49-F238E27FC236}">
                <a16:creationId xmlns="" xmlns:a16="http://schemas.microsoft.com/office/drawing/2014/main" id="{C7F05687-DF8A-4343-AC91-BC2675AFB87E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728565" y="7159753"/>
            <a:ext cx="1399422" cy="12311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800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23" name="Section Footer">
            <a:extLst>
              <a:ext uri="{FF2B5EF4-FFF2-40B4-BE49-F238E27FC236}">
                <a16:creationId xmlns="" xmlns:a16="http://schemas.microsoft.com/office/drawing/2014/main" id="{DED794C3-4383-43AC-902C-5A450186D193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1168984" y="7331155"/>
            <a:ext cx="3363471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800" noProof="1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964F52D2-7367-4B0E-9D2D-29AFCA9CD2CD}"/>
              </a:ext>
            </a:extLst>
          </p:cNvPr>
          <p:cNvSpPr txBox="1"/>
          <p:nvPr userDrawn="1"/>
        </p:nvSpPr>
        <p:spPr>
          <a:xfrm>
            <a:off x="728564" y="7331155"/>
            <a:ext cx="320485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800" noProof="0" dirty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="" xmlns:a16="http://schemas.microsoft.com/office/drawing/2014/main" id="{9F7E5360-4F8D-4FCD-B7AC-F798EC35A7AE}"/>
              </a:ext>
            </a:extLst>
          </p:cNvPr>
          <p:cNvCxnSpPr>
            <a:cxnSpLocks/>
          </p:cNvCxnSpPr>
          <p:nvPr userDrawn="1"/>
        </p:nvCxnSpPr>
        <p:spPr>
          <a:xfrm>
            <a:off x="1098548" y="7342417"/>
            <a:ext cx="0" cy="100584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raft stamp" hidden="1">
            <a:extLst>
              <a:ext uri="{FF2B5EF4-FFF2-40B4-BE49-F238E27FC236}">
                <a16:creationId xmlns="" xmlns:a16="http://schemas.microsoft.com/office/drawing/2014/main" id="{1DF6D7B6-5867-4B92-8FBA-C62AA2356B05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4924090" y="7331155"/>
            <a:ext cx="2926819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800" noProof="1">
                <a:solidFill>
                  <a:schemeClr val="tx1"/>
                </a:solidFill>
              </a:rPr>
              <a:t>Draft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HeaderTOCPlaceholder"/>
          <p:cNvSpPr txBox="1"/>
          <p:nvPr userDrawn="1">
            <p:custDataLst>
              <p:tags r:id="rId1"/>
            </p:custDataLst>
          </p:nvPr>
        </p:nvSpPr>
        <p:spPr>
          <a:xfrm>
            <a:off x="4919902" y="704089"/>
            <a:ext cx="8164945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6" name="Date/Filepath" hidden="1"/>
          <p:cNvSpPr txBox="1"/>
          <p:nvPr userDrawn="1">
            <p:custDataLst>
              <p:tags r:id="rId2"/>
            </p:custDataLst>
          </p:nvPr>
        </p:nvSpPr>
        <p:spPr>
          <a:xfrm>
            <a:off x="4532597" y="303093"/>
            <a:ext cx="8541789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US" sz="900" noProof="1"/>
              <a:t>22/10/2021 C:\Users\shashvatd526\Desktop\PwC Projects\Jan Aadhaar\DBT Bharat\Meeting with JS\Meeting with JS_23_July_21_v1.0.pptx</a:t>
            </a:r>
            <a:endParaRPr lang="en-GB" sz="900" noProof="1"/>
          </a:p>
        </p:txBody>
      </p:sp>
      <p:sp>
        <p:nvSpPr>
          <p:cNvPr id="17" name="Slide Tags" hidden="1"/>
          <p:cNvSpPr txBox="1"/>
          <p:nvPr userDrawn="1">
            <p:custDataLst>
              <p:tags r:id="rId3"/>
            </p:custDataLst>
          </p:nvPr>
        </p:nvSpPr>
        <p:spPr>
          <a:xfrm>
            <a:off x="0" y="228600"/>
            <a:ext cx="21982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noProof="1"/>
              <a:t>Slide Tags</a:t>
            </a:r>
          </a:p>
        </p:txBody>
      </p:sp>
      <p:sp>
        <p:nvSpPr>
          <p:cNvPr id="18" name="Page Number">
            <a:extLst>
              <a:ext uri="{FF2B5EF4-FFF2-40B4-BE49-F238E27FC236}">
                <a16:creationId xmlns="" xmlns:a16="http://schemas.microsoft.com/office/drawing/2014/main" id="{A58703A6-1313-434F-9F41-5C0717B2C451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12649385" y="7313865"/>
            <a:ext cx="439651" cy="140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800" noProof="1">
              <a:solidFill>
                <a:schemeClr val="tx1"/>
              </a:solidFill>
            </a:endParaRPr>
          </a:p>
        </p:txBody>
      </p:sp>
      <p:sp>
        <p:nvSpPr>
          <p:cNvPr id="12" name="Draft stamp" hidden="1">
            <a:extLst>
              <a:ext uri="{FF2B5EF4-FFF2-40B4-BE49-F238E27FC236}">
                <a16:creationId xmlns="" xmlns:a16="http://schemas.microsoft.com/office/drawing/2014/main" id="{6C4C93B2-A619-441E-B329-F1D1D1339EBD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4924090" y="7331155"/>
            <a:ext cx="2926819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800" noProof="1">
                <a:solidFill>
                  <a:schemeClr val="tx1"/>
                </a:solidFill>
              </a:rPr>
              <a:t>Draft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loss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728565" y="1069848"/>
            <a:ext cx="12360471" cy="84124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3000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noProof="0" dirty="0"/>
              <a:t>Glossary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728565" y="2057400"/>
            <a:ext cx="12360471" cy="4882896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5" name="HeaderTOCPlaceholder"/>
          <p:cNvSpPr txBox="1"/>
          <p:nvPr userDrawn="1">
            <p:custDataLst>
              <p:tags r:id="rId2"/>
            </p:custDataLst>
          </p:nvPr>
        </p:nvSpPr>
        <p:spPr>
          <a:xfrm>
            <a:off x="4919903" y="704089"/>
            <a:ext cx="8159195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8" name="Section Header"/>
          <p:cNvSpPr txBox="1"/>
          <p:nvPr userDrawn="1">
            <p:custDataLst>
              <p:tags r:id="rId3"/>
            </p:custDataLst>
          </p:nvPr>
        </p:nvSpPr>
        <p:spPr>
          <a:xfrm>
            <a:off x="728564" y="704088"/>
            <a:ext cx="4168440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>
              <a:solidFill>
                <a:schemeClr val="tx1"/>
              </a:solidFill>
            </a:endParaRPr>
          </a:p>
        </p:txBody>
      </p:sp>
      <p:sp>
        <p:nvSpPr>
          <p:cNvPr id="21" name="Date/Filepath" hidden="1"/>
          <p:cNvSpPr txBox="1"/>
          <p:nvPr userDrawn="1">
            <p:custDataLst>
              <p:tags r:id="rId4"/>
            </p:custDataLst>
          </p:nvPr>
        </p:nvSpPr>
        <p:spPr>
          <a:xfrm>
            <a:off x="4532597" y="303093"/>
            <a:ext cx="8541789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US" sz="900" noProof="1"/>
              <a:t>22/10/2021 C:\Users\shashvatd526\Desktop\PwC Projects\Jan Aadhaar\DBT Bharat\Meeting with JS\Meeting with JS_23_July_21_v1.0.pptx</a:t>
            </a:r>
            <a:endParaRPr lang="en-GB" sz="900" noProof="1"/>
          </a:p>
        </p:txBody>
      </p:sp>
      <p:sp>
        <p:nvSpPr>
          <p:cNvPr id="19" name="Slide Tags" hidden="1"/>
          <p:cNvSpPr txBox="1"/>
          <p:nvPr userDrawn="1">
            <p:custDataLst>
              <p:tags r:id="rId5"/>
            </p:custDataLst>
          </p:nvPr>
        </p:nvSpPr>
        <p:spPr>
          <a:xfrm>
            <a:off x="0" y="228600"/>
            <a:ext cx="21982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noProof="1"/>
              <a:t>Slide Tags</a:t>
            </a:r>
          </a:p>
        </p:txBody>
      </p:sp>
      <p:sp>
        <p:nvSpPr>
          <p:cNvPr id="14" name="Report Date">
            <a:extLst>
              <a:ext uri="{FF2B5EF4-FFF2-40B4-BE49-F238E27FC236}">
                <a16:creationId xmlns="" xmlns:a16="http://schemas.microsoft.com/office/drawing/2014/main" id="{BCDE7FFC-7693-4723-B753-B6E41BB1B5EA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12502337" y="7159753"/>
            <a:ext cx="586699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800" noProof="1">
                <a:solidFill>
                  <a:schemeClr val="tx1"/>
                </a:solidFill>
                <a:latin typeface="+mn-lt"/>
              </a:rPr>
              <a:t>26 July 2021</a:t>
            </a:r>
          </a:p>
        </p:txBody>
      </p:sp>
      <p:sp>
        <p:nvSpPr>
          <p:cNvPr id="23" name="Page Number">
            <a:extLst>
              <a:ext uri="{FF2B5EF4-FFF2-40B4-BE49-F238E27FC236}">
                <a16:creationId xmlns="" xmlns:a16="http://schemas.microsoft.com/office/drawing/2014/main" id="{48686681-E6DE-42F4-A1DD-218D21E6C1AC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12649385" y="7313865"/>
            <a:ext cx="439651" cy="140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800" noProof="1">
              <a:solidFill>
                <a:schemeClr val="tx1"/>
              </a:solidFill>
            </a:endParaRPr>
          </a:p>
        </p:txBody>
      </p:sp>
      <p:sp>
        <p:nvSpPr>
          <p:cNvPr id="15" name="Draft stamp" hidden="1">
            <a:extLst>
              <a:ext uri="{FF2B5EF4-FFF2-40B4-BE49-F238E27FC236}">
                <a16:creationId xmlns="" xmlns:a16="http://schemas.microsoft.com/office/drawing/2014/main" id="{B9EC7613-0765-4C3E-A317-ECEF6A7225CE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4924090" y="7331155"/>
            <a:ext cx="2926819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800" noProof="1">
                <a:solidFill>
                  <a:schemeClr val="tx1"/>
                </a:solidFill>
              </a:rPr>
              <a:t>Draft</a:t>
            </a:r>
          </a:p>
        </p:txBody>
      </p:sp>
    </p:spTree>
    <p:extLst>
      <p:ext uri="{BB962C8B-B14F-4D97-AF65-F5344CB8AC3E}">
        <p14:creationId xmlns="" xmlns:p14="http://schemas.microsoft.com/office/powerpoint/2010/main" val="29466446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ction Divider Title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0" y="1071690"/>
            <a:ext cx="8943756" cy="754062"/>
          </a:xfrm>
          <a:solidFill>
            <a:schemeClr val="accent6"/>
          </a:solidFill>
        </p:spPr>
        <p:txBody>
          <a:bodyPr wrap="square" lIns="457200" tIns="91440" rIns="91440" bIns="91440" anchor="ctr">
            <a:noAutofit/>
          </a:bodyPr>
          <a:lstStyle>
            <a:lvl1pPr algn="l">
              <a:defRPr sz="4000" b="0" i="0" cap="none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noProof="0" dirty="0"/>
              <a:t>Section Divider</a:t>
            </a:r>
          </a:p>
        </p:txBody>
      </p:sp>
      <p:sp>
        <p:nvSpPr>
          <p:cNvPr id="14" name="Date/Filepath" hidden="1"/>
          <p:cNvSpPr txBox="1"/>
          <p:nvPr userDrawn="1">
            <p:custDataLst>
              <p:tags r:id="rId2"/>
            </p:custDataLst>
          </p:nvPr>
        </p:nvSpPr>
        <p:spPr>
          <a:xfrm>
            <a:off x="4532597" y="303093"/>
            <a:ext cx="8541789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US" sz="900" noProof="1"/>
              <a:t>22/10/2021 C:\Users\shashvatd526\Desktop\PwC Projects\Jan Aadhaar\DBT Bharat\Meeting with JS\Meeting with JS_23_July_21_v1.0.pptx</a:t>
            </a:r>
            <a:endParaRPr lang="en-GB" sz="900" noProof="1"/>
          </a:p>
        </p:txBody>
      </p:sp>
      <p:sp>
        <p:nvSpPr>
          <p:cNvPr id="11" name="Slide Tags" hidden="1"/>
          <p:cNvSpPr txBox="1"/>
          <p:nvPr userDrawn="1">
            <p:custDataLst>
              <p:tags r:id="rId3"/>
            </p:custDataLst>
          </p:nvPr>
        </p:nvSpPr>
        <p:spPr>
          <a:xfrm>
            <a:off x="0" y="228600"/>
            <a:ext cx="21982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noProof="1"/>
              <a:t>Slide Tags</a:t>
            </a:r>
          </a:p>
        </p:txBody>
      </p:sp>
      <p:sp>
        <p:nvSpPr>
          <p:cNvPr id="36" name="DividerTOCPlaceholder">
            <a:extLst>
              <a:ext uri="{FF2B5EF4-FFF2-40B4-BE49-F238E27FC236}">
                <a16:creationId xmlns="" xmlns:a16="http://schemas.microsoft.com/office/drawing/2014/main" id="{1B48028B-B6D8-48D6-9F96-EA3550606D9C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2864012" y="2377441"/>
            <a:ext cx="10225024" cy="457274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endParaRPr lang="en-GB" sz="1100" noProof="1">
              <a:solidFill>
                <a:schemeClr val="bg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16" name="Page Number">
            <a:extLst>
              <a:ext uri="{FF2B5EF4-FFF2-40B4-BE49-F238E27FC236}">
                <a16:creationId xmlns="" xmlns:a16="http://schemas.microsoft.com/office/drawing/2014/main" id="{C4D7E2D8-F172-4218-B9CB-ED6BBD7177A1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12649385" y="7313865"/>
            <a:ext cx="439651" cy="140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800" noProof="1">
              <a:solidFill>
                <a:schemeClr val="bg1"/>
              </a:solidFill>
            </a:endParaRPr>
          </a:p>
        </p:txBody>
      </p:sp>
      <p:sp>
        <p:nvSpPr>
          <p:cNvPr id="15" name="Draft stamp" hidden="1">
            <a:extLst>
              <a:ext uri="{FF2B5EF4-FFF2-40B4-BE49-F238E27FC236}">
                <a16:creationId xmlns="" xmlns:a16="http://schemas.microsoft.com/office/drawing/2014/main" id="{0E3C53B8-5AFD-4F30-817E-2DBA6FBB4826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4924090" y="7331155"/>
            <a:ext cx="2926819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800" noProof="1">
                <a:solidFill>
                  <a:schemeClr val="bg1"/>
                </a:solidFill>
              </a:rPr>
              <a:t>Draft</a:t>
            </a:r>
          </a:p>
        </p:txBody>
      </p:sp>
      <p:sp>
        <p:nvSpPr>
          <p:cNvPr id="9" name="HeaderTOCPlaceholder">
            <a:extLst>
              <a:ext uri="{FF2B5EF4-FFF2-40B4-BE49-F238E27FC236}">
                <a16:creationId xmlns="" xmlns:a16="http://schemas.microsoft.com/office/drawing/2014/main" id="{4FBEF6FA-A0C7-46EC-AFF5-9AFA47828516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919903" y="704089"/>
            <a:ext cx="8159195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Section Header">
            <a:extLst>
              <a:ext uri="{FF2B5EF4-FFF2-40B4-BE49-F238E27FC236}">
                <a16:creationId xmlns="" xmlns:a16="http://schemas.microsoft.com/office/drawing/2014/main" id="{B864BC2B-A74D-467D-99EB-1EE062BBD3CF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728564" y="704088"/>
            <a:ext cx="4168440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64468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_Longer title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 hidden="1">
            <a:extLst>
              <a:ext uri="{FF2B5EF4-FFF2-40B4-BE49-F238E27FC236}">
                <a16:creationId xmlns="" xmlns:a16="http://schemas.microsoft.com/office/drawing/2014/main" id="{03E9D31E-4204-4DCB-A857-FA95141C7A1A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218081" cy="158750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GB" sz="4000" b="0" i="0" baseline="0" dirty="0">
              <a:latin typeface="Georgia" panose="02040502050405020303" pitchFamily="18" charset="0"/>
              <a:ea typeface="+mj-ea"/>
              <a:cs typeface="+mj-cs"/>
              <a:sym typeface="Georgia" panose="02040502050405020303" pitchFamily="18" charset="0"/>
            </a:endParaRPr>
          </a:p>
        </p:txBody>
      </p:sp>
      <p:sp>
        <p:nvSpPr>
          <p:cNvPr id="13" name="Section Divider Title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728564" y="1413221"/>
            <a:ext cx="5352323" cy="2519362"/>
          </a:xfrm>
          <a:noFill/>
        </p:spPr>
        <p:txBody>
          <a:bodyPr wrap="square" lIns="0" tIns="0" rIns="0" bIns="0" anchor="t" anchorCtr="0">
            <a:noAutofit/>
          </a:bodyPr>
          <a:lstStyle>
            <a:lvl1pPr algn="l">
              <a:defRPr sz="4000" b="0" i="0" cap="none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noProof="0" dirty="0"/>
              <a:t>Section Divider</a:t>
            </a:r>
          </a:p>
        </p:txBody>
      </p:sp>
      <p:sp>
        <p:nvSpPr>
          <p:cNvPr id="14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4532597" y="303093"/>
            <a:ext cx="8541789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US" sz="900" noProof="1"/>
              <a:t>22/10/2021 C:\Users\shashvatd526\Desktop\PwC Projects\Jan Aadhaar\DBT Bharat\Meeting with JS\Meeting with JS_23_July_21_v1.0.pptx</a:t>
            </a:r>
            <a:endParaRPr lang="en-GB" sz="900" noProof="1"/>
          </a:p>
        </p:txBody>
      </p:sp>
      <p:sp>
        <p:nvSpPr>
          <p:cNvPr id="11" name="Slide Tags" hidden="1"/>
          <p:cNvSpPr txBox="1"/>
          <p:nvPr userDrawn="1">
            <p:custDataLst>
              <p:tags r:id="rId4"/>
            </p:custDataLst>
          </p:nvPr>
        </p:nvSpPr>
        <p:spPr>
          <a:xfrm>
            <a:off x="0" y="228600"/>
            <a:ext cx="21982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noProof="1"/>
              <a:t>Slide Tags</a:t>
            </a:r>
          </a:p>
        </p:txBody>
      </p:sp>
      <p:sp>
        <p:nvSpPr>
          <p:cNvPr id="36" name="DividerTOCPlaceholder">
            <a:extLst>
              <a:ext uri="{FF2B5EF4-FFF2-40B4-BE49-F238E27FC236}">
                <a16:creationId xmlns="" xmlns:a16="http://schemas.microsoft.com/office/drawing/2014/main" id="{1B48028B-B6D8-48D6-9F96-EA3550606D9C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6444574" y="1574958"/>
            <a:ext cx="6644461" cy="457274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endParaRPr lang="en-GB" sz="1100" noProof="1">
              <a:solidFill>
                <a:schemeClr val="bg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12" name="Report Date">
            <a:extLst>
              <a:ext uri="{FF2B5EF4-FFF2-40B4-BE49-F238E27FC236}">
                <a16:creationId xmlns="" xmlns:a16="http://schemas.microsoft.com/office/drawing/2014/main" id="{04C53841-62F4-4336-A058-AD0FA9E6089A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12502337" y="7159753"/>
            <a:ext cx="586699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800" noProof="1">
                <a:solidFill>
                  <a:schemeClr val="bg1"/>
                </a:solidFill>
                <a:latin typeface="+mn-lt"/>
              </a:rPr>
              <a:t>26 July 2021</a:t>
            </a:r>
          </a:p>
        </p:txBody>
      </p:sp>
      <p:sp>
        <p:nvSpPr>
          <p:cNvPr id="16" name="Page Number">
            <a:extLst>
              <a:ext uri="{FF2B5EF4-FFF2-40B4-BE49-F238E27FC236}">
                <a16:creationId xmlns="" xmlns:a16="http://schemas.microsoft.com/office/drawing/2014/main" id="{C4D7E2D8-F172-4218-B9CB-ED6BBD7177A1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12649385" y="7313865"/>
            <a:ext cx="439651" cy="140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800" noProof="1">
              <a:solidFill>
                <a:schemeClr val="bg1"/>
              </a:solidFill>
            </a:endParaRPr>
          </a:p>
        </p:txBody>
      </p:sp>
      <p:sp>
        <p:nvSpPr>
          <p:cNvPr id="15" name="Draft stamp" hidden="1">
            <a:extLst>
              <a:ext uri="{FF2B5EF4-FFF2-40B4-BE49-F238E27FC236}">
                <a16:creationId xmlns="" xmlns:a16="http://schemas.microsoft.com/office/drawing/2014/main" id="{0E3C53B8-5AFD-4F30-817E-2DBA6FBB4826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4924090" y="7331155"/>
            <a:ext cx="2926819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800" noProof="1">
                <a:solidFill>
                  <a:schemeClr val="bg1"/>
                </a:solidFill>
              </a:rPr>
              <a:t>Draft</a:t>
            </a:r>
          </a:p>
        </p:txBody>
      </p:sp>
      <p:sp>
        <p:nvSpPr>
          <p:cNvPr id="9" name="HeaderTOCPlaceholder">
            <a:extLst>
              <a:ext uri="{FF2B5EF4-FFF2-40B4-BE49-F238E27FC236}">
                <a16:creationId xmlns="" xmlns:a16="http://schemas.microsoft.com/office/drawing/2014/main" id="{4FBEF6FA-A0C7-46EC-AFF5-9AFA47828516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4919903" y="704089"/>
            <a:ext cx="8159195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Section Header">
            <a:extLst>
              <a:ext uri="{FF2B5EF4-FFF2-40B4-BE49-F238E27FC236}">
                <a16:creationId xmlns="" xmlns:a16="http://schemas.microsoft.com/office/drawing/2014/main" id="{B864BC2B-A74D-467D-99EB-1EE062BBD3CF}"/>
              </a:ext>
            </a:extLst>
          </p:cNvPr>
          <p:cNvSpPr txBox="1"/>
          <p:nvPr userDrawn="1">
            <p:custDataLst>
              <p:tags r:id="rId10"/>
            </p:custDataLst>
          </p:nvPr>
        </p:nvSpPr>
        <p:spPr>
          <a:xfrm>
            <a:off x="728564" y="704088"/>
            <a:ext cx="4168440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2313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1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ction Divider Title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0" y="1071690"/>
            <a:ext cx="8943756" cy="754062"/>
          </a:xfrm>
          <a:solidFill>
            <a:schemeClr val="accent1"/>
          </a:solidFill>
        </p:spPr>
        <p:txBody>
          <a:bodyPr wrap="square" lIns="457200" tIns="91440" rIns="91440" bIns="91440" anchor="ctr">
            <a:noAutofit/>
          </a:bodyPr>
          <a:lstStyle>
            <a:lvl1pPr algn="l">
              <a:defRPr sz="4000" b="0" i="0" cap="none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noProof="0" dirty="0"/>
              <a:t>Section Divider</a:t>
            </a:r>
          </a:p>
        </p:txBody>
      </p:sp>
      <p:sp>
        <p:nvSpPr>
          <p:cNvPr id="14" name="Date/Filepath" hidden="1"/>
          <p:cNvSpPr txBox="1"/>
          <p:nvPr userDrawn="1">
            <p:custDataLst>
              <p:tags r:id="rId2"/>
            </p:custDataLst>
          </p:nvPr>
        </p:nvSpPr>
        <p:spPr>
          <a:xfrm>
            <a:off x="4532597" y="303093"/>
            <a:ext cx="8541789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US" sz="900" noProof="1"/>
              <a:t>22/10/2021 C:\Users\shashvatd526\Desktop\PwC Projects\Jan Aadhaar\DBT Bharat\Meeting with JS\Meeting with JS_23_July_21_v1.0.pptx</a:t>
            </a:r>
            <a:endParaRPr lang="en-GB" sz="900" noProof="1"/>
          </a:p>
        </p:txBody>
      </p:sp>
      <p:sp>
        <p:nvSpPr>
          <p:cNvPr id="11" name="Slide Tags" hidden="1"/>
          <p:cNvSpPr txBox="1"/>
          <p:nvPr userDrawn="1">
            <p:custDataLst>
              <p:tags r:id="rId3"/>
            </p:custDataLst>
          </p:nvPr>
        </p:nvSpPr>
        <p:spPr>
          <a:xfrm>
            <a:off x="0" y="228600"/>
            <a:ext cx="21982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noProof="1"/>
              <a:t>Slide Tags</a:t>
            </a:r>
          </a:p>
        </p:txBody>
      </p:sp>
      <p:sp>
        <p:nvSpPr>
          <p:cNvPr id="36" name="DividerTOCPlaceholder">
            <a:extLst>
              <a:ext uri="{FF2B5EF4-FFF2-40B4-BE49-F238E27FC236}">
                <a16:creationId xmlns="" xmlns:a16="http://schemas.microsoft.com/office/drawing/2014/main" id="{1B48028B-B6D8-48D6-9F96-EA3550606D9C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2864012" y="2377441"/>
            <a:ext cx="10225024" cy="457274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endParaRPr lang="en-GB" sz="1100" noProof="1">
              <a:solidFill>
                <a:schemeClr val="bg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12" name="Report Date">
            <a:extLst>
              <a:ext uri="{FF2B5EF4-FFF2-40B4-BE49-F238E27FC236}">
                <a16:creationId xmlns="" xmlns:a16="http://schemas.microsoft.com/office/drawing/2014/main" id="{04C53841-62F4-4336-A058-AD0FA9E6089A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12502337" y="7159753"/>
            <a:ext cx="586699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800" noProof="1">
                <a:solidFill>
                  <a:schemeClr val="bg1"/>
                </a:solidFill>
                <a:latin typeface="+mn-lt"/>
              </a:rPr>
              <a:t>26 July 2021</a:t>
            </a:r>
          </a:p>
        </p:txBody>
      </p:sp>
      <p:sp>
        <p:nvSpPr>
          <p:cNvPr id="16" name="Page Number">
            <a:extLst>
              <a:ext uri="{FF2B5EF4-FFF2-40B4-BE49-F238E27FC236}">
                <a16:creationId xmlns="" xmlns:a16="http://schemas.microsoft.com/office/drawing/2014/main" id="{C4D7E2D8-F172-4218-B9CB-ED6BBD7177A1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12649385" y="7313865"/>
            <a:ext cx="439651" cy="140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800" noProof="1">
              <a:solidFill>
                <a:schemeClr val="bg1"/>
              </a:solidFill>
            </a:endParaRPr>
          </a:p>
        </p:txBody>
      </p:sp>
      <p:sp>
        <p:nvSpPr>
          <p:cNvPr id="15" name="Draft stamp" hidden="1">
            <a:extLst>
              <a:ext uri="{FF2B5EF4-FFF2-40B4-BE49-F238E27FC236}">
                <a16:creationId xmlns="" xmlns:a16="http://schemas.microsoft.com/office/drawing/2014/main" id="{0E3C53B8-5AFD-4F30-817E-2DBA6FBB4826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924090" y="7331155"/>
            <a:ext cx="2926819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800" noProof="1">
                <a:solidFill>
                  <a:schemeClr val="bg1"/>
                </a:solidFill>
              </a:rPr>
              <a:t>Draft</a:t>
            </a:r>
          </a:p>
        </p:txBody>
      </p:sp>
      <p:sp>
        <p:nvSpPr>
          <p:cNvPr id="9" name="HeaderTOCPlaceholder">
            <a:extLst>
              <a:ext uri="{FF2B5EF4-FFF2-40B4-BE49-F238E27FC236}">
                <a16:creationId xmlns="" xmlns:a16="http://schemas.microsoft.com/office/drawing/2014/main" id="{0E108681-ED46-4FCD-AF9B-B0F12DB82361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4919903" y="704089"/>
            <a:ext cx="8159195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Section Header">
            <a:extLst>
              <a:ext uri="{FF2B5EF4-FFF2-40B4-BE49-F238E27FC236}">
                <a16:creationId xmlns="" xmlns:a16="http://schemas.microsoft.com/office/drawing/2014/main" id="{9FB0E485-E0C8-4B7D-BB20-D326D12F239D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728564" y="704088"/>
            <a:ext cx="4168440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1995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 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ppendix Divider Title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0" y="1066800"/>
            <a:ext cx="8944860" cy="758952"/>
          </a:xfrm>
          <a:solidFill>
            <a:schemeClr val="accent6"/>
          </a:solidFill>
        </p:spPr>
        <p:txBody>
          <a:bodyPr vert="horz" wrap="square" lIns="457200" tIns="91440" rIns="91440" bIns="91440" rtlCol="0" anchor="ctr" anchorCtr="0">
            <a:noAutofit/>
          </a:bodyPr>
          <a:lstStyle>
            <a:lvl1pPr>
              <a:defRPr lang="en-GB" sz="4000" b="0" cap="none" noProof="0" dirty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noProof="0" dirty="0"/>
              <a:t>Appendix Divider</a:t>
            </a:r>
          </a:p>
        </p:txBody>
      </p:sp>
      <p:sp>
        <p:nvSpPr>
          <p:cNvPr id="17" name="Date/Filepath" hidden="1"/>
          <p:cNvSpPr txBox="1"/>
          <p:nvPr userDrawn="1">
            <p:custDataLst>
              <p:tags r:id="rId2"/>
            </p:custDataLst>
          </p:nvPr>
        </p:nvSpPr>
        <p:spPr>
          <a:xfrm>
            <a:off x="4532597" y="303093"/>
            <a:ext cx="8541789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US" sz="900" noProof="1"/>
              <a:t>22/10/2021 C:\Users\shashvatd526\Desktop\PwC Projects\Jan Aadhaar\DBT Bharat\Meeting with JS\Meeting with JS_23_July_21_v1.0.pptx</a:t>
            </a:r>
            <a:endParaRPr lang="en-GB" sz="900" noProof="1"/>
          </a:p>
        </p:txBody>
      </p:sp>
      <p:sp>
        <p:nvSpPr>
          <p:cNvPr id="16" name="Slide Tags" hidden="1"/>
          <p:cNvSpPr txBox="1"/>
          <p:nvPr userDrawn="1">
            <p:custDataLst>
              <p:tags r:id="rId3"/>
            </p:custDataLst>
          </p:nvPr>
        </p:nvSpPr>
        <p:spPr>
          <a:xfrm>
            <a:off x="0" y="228600"/>
            <a:ext cx="21982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noProof="1"/>
              <a:t>Slide Tags</a:t>
            </a:r>
          </a:p>
        </p:txBody>
      </p:sp>
      <p:sp>
        <p:nvSpPr>
          <p:cNvPr id="36" name="DividerTOCPlaceholder">
            <a:extLst>
              <a:ext uri="{FF2B5EF4-FFF2-40B4-BE49-F238E27FC236}">
                <a16:creationId xmlns="" xmlns:a16="http://schemas.microsoft.com/office/drawing/2014/main" id="{C635807D-6549-4797-A193-3707FC5E46AF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2864012" y="2377441"/>
            <a:ext cx="10225024" cy="457274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endParaRPr lang="en-GB" sz="1100" noProof="1">
              <a:solidFill>
                <a:schemeClr val="bg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11" name="Report Date">
            <a:extLst>
              <a:ext uri="{FF2B5EF4-FFF2-40B4-BE49-F238E27FC236}">
                <a16:creationId xmlns="" xmlns:a16="http://schemas.microsoft.com/office/drawing/2014/main" id="{6AE09BCF-860A-4E64-B809-A161D8D6DC64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12502337" y="7159753"/>
            <a:ext cx="586699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800" noProof="1">
                <a:solidFill>
                  <a:schemeClr val="bg1"/>
                </a:solidFill>
                <a:latin typeface="+mn-lt"/>
              </a:rPr>
              <a:t>26 July 2021</a:t>
            </a:r>
          </a:p>
        </p:txBody>
      </p:sp>
      <p:sp>
        <p:nvSpPr>
          <p:cNvPr id="12" name="Page Number">
            <a:extLst>
              <a:ext uri="{FF2B5EF4-FFF2-40B4-BE49-F238E27FC236}">
                <a16:creationId xmlns="" xmlns:a16="http://schemas.microsoft.com/office/drawing/2014/main" id="{5895A5DF-11D5-4259-998F-0C30C64DF6E8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12649385" y="7313865"/>
            <a:ext cx="439651" cy="140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800" noProof="1">
              <a:solidFill>
                <a:schemeClr val="bg1"/>
              </a:solidFill>
            </a:endParaRPr>
          </a:p>
        </p:txBody>
      </p:sp>
      <p:sp>
        <p:nvSpPr>
          <p:cNvPr id="13" name="Draft stamp" hidden="1">
            <a:extLst>
              <a:ext uri="{FF2B5EF4-FFF2-40B4-BE49-F238E27FC236}">
                <a16:creationId xmlns="" xmlns:a16="http://schemas.microsoft.com/office/drawing/2014/main" id="{4A109EDD-F23D-4A93-8BC4-C9989B49ADFE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924090" y="7331155"/>
            <a:ext cx="2926819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800" noProof="1">
                <a:solidFill>
                  <a:schemeClr val="bg1"/>
                </a:solidFill>
              </a:rPr>
              <a:t>Draft</a:t>
            </a:r>
          </a:p>
        </p:txBody>
      </p:sp>
      <p:sp>
        <p:nvSpPr>
          <p:cNvPr id="9" name="HeaderTOCPlaceholder">
            <a:extLst>
              <a:ext uri="{FF2B5EF4-FFF2-40B4-BE49-F238E27FC236}">
                <a16:creationId xmlns="" xmlns:a16="http://schemas.microsoft.com/office/drawing/2014/main" id="{6784D724-50E8-40C9-83D5-3D08BB1550D7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4919903" y="704089"/>
            <a:ext cx="8159195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Section Header">
            <a:extLst>
              <a:ext uri="{FF2B5EF4-FFF2-40B4-BE49-F238E27FC236}">
                <a16:creationId xmlns="" xmlns:a16="http://schemas.microsoft.com/office/drawing/2014/main" id="{CADB77E1-10C5-41A7-B534-2D41309DC8D7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728564" y="704088"/>
            <a:ext cx="4168440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31365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 Divider_Longer title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ppendix Divider Title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8564" y="1413221"/>
            <a:ext cx="5352323" cy="2519362"/>
          </a:xfrm>
          <a:noFill/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GB" sz="4000" b="0" cap="none" noProof="0" dirty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noProof="0" dirty="0"/>
              <a:t>Appendix Divider</a:t>
            </a:r>
          </a:p>
        </p:txBody>
      </p:sp>
      <p:sp>
        <p:nvSpPr>
          <p:cNvPr id="17" name="Date/Filepath" hidden="1"/>
          <p:cNvSpPr txBox="1"/>
          <p:nvPr userDrawn="1">
            <p:custDataLst>
              <p:tags r:id="rId2"/>
            </p:custDataLst>
          </p:nvPr>
        </p:nvSpPr>
        <p:spPr>
          <a:xfrm>
            <a:off x="4532597" y="303093"/>
            <a:ext cx="8541789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US" sz="900" noProof="1"/>
              <a:t>22/10/2021 C:\Users\shashvatd526\Desktop\PwC Projects\Jan Aadhaar\DBT Bharat\Meeting with JS\Meeting with JS_23_July_21_v1.0.pptx</a:t>
            </a:r>
            <a:endParaRPr lang="en-GB" sz="900" noProof="1"/>
          </a:p>
        </p:txBody>
      </p:sp>
      <p:sp>
        <p:nvSpPr>
          <p:cNvPr id="16" name="Slide Tags" hidden="1"/>
          <p:cNvSpPr txBox="1"/>
          <p:nvPr userDrawn="1">
            <p:custDataLst>
              <p:tags r:id="rId3"/>
            </p:custDataLst>
          </p:nvPr>
        </p:nvSpPr>
        <p:spPr>
          <a:xfrm>
            <a:off x="0" y="228600"/>
            <a:ext cx="21982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noProof="1"/>
              <a:t>Slide Tags</a:t>
            </a:r>
          </a:p>
        </p:txBody>
      </p:sp>
      <p:sp>
        <p:nvSpPr>
          <p:cNvPr id="36" name="DividerTOCPlaceholder">
            <a:extLst>
              <a:ext uri="{FF2B5EF4-FFF2-40B4-BE49-F238E27FC236}">
                <a16:creationId xmlns="" xmlns:a16="http://schemas.microsoft.com/office/drawing/2014/main" id="{C635807D-6549-4797-A193-3707FC5E46AF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6444573" y="1574958"/>
            <a:ext cx="6645009" cy="457274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endParaRPr lang="en-GB" sz="1100" noProof="1">
              <a:solidFill>
                <a:schemeClr val="bg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11" name="Report Date">
            <a:extLst>
              <a:ext uri="{FF2B5EF4-FFF2-40B4-BE49-F238E27FC236}">
                <a16:creationId xmlns="" xmlns:a16="http://schemas.microsoft.com/office/drawing/2014/main" id="{6AE09BCF-860A-4E64-B809-A161D8D6DC64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12502337" y="7159753"/>
            <a:ext cx="586699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800" noProof="1">
                <a:solidFill>
                  <a:schemeClr val="bg1"/>
                </a:solidFill>
                <a:latin typeface="+mn-lt"/>
              </a:rPr>
              <a:t>26 July 2021</a:t>
            </a:r>
          </a:p>
        </p:txBody>
      </p:sp>
      <p:sp>
        <p:nvSpPr>
          <p:cNvPr id="12" name="Page Number">
            <a:extLst>
              <a:ext uri="{FF2B5EF4-FFF2-40B4-BE49-F238E27FC236}">
                <a16:creationId xmlns="" xmlns:a16="http://schemas.microsoft.com/office/drawing/2014/main" id="{5895A5DF-11D5-4259-998F-0C30C64DF6E8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12649385" y="7313865"/>
            <a:ext cx="439651" cy="140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800" noProof="1">
              <a:solidFill>
                <a:schemeClr val="bg1"/>
              </a:solidFill>
            </a:endParaRPr>
          </a:p>
        </p:txBody>
      </p:sp>
      <p:sp>
        <p:nvSpPr>
          <p:cNvPr id="13" name="Draft stamp" hidden="1">
            <a:extLst>
              <a:ext uri="{FF2B5EF4-FFF2-40B4-BE49-F238E27FC236}">
                <a16:creationId xmlns="" xmlns:a16="http://schemas.microsoft.com/office/drawing/2014/main" id="{4A109EDD-F23D-4A93-8BC4-C9989B49ADFE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924090" y="7331155"/>
            <a:ext cx="2926819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800" noProof="1">
                <a:solidFill>
                  <a:schemeClr val="bg1"/>
                </a:solidFill>
              </a:rPr>
              <a:t>Draft</a:t>
            </a:r>
          </a:p>
        </p:txBody>
      </p:sp>
      <p:sp>
        <p:nvSpPr>
          <p:cNvPr id="9" name="HeaderTOCPlaceholder">
            <a:extLst>
              <a:ext uri="{FF2B5EF4-FFF2-40B4-BE49-F238E27FC236}">
                <a16:creationId xmlns="" xmlns:a16="http://schemas.microsoft.com/office/drawing/2014/main" id="{6784D724-50E8-40C9-83D5-3D08BB1550D7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4919903" y="704089"/>
            <a:ext cx="8159195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Section Header">
            <a:extLst>
              <a:ext uri="{FF2B5EF4-FFF2-40B4-BE49-F238E27FC236}">
                <a16:creationId xmlns="" xmlns:a16="http://schemas.microsoft.com/office/drawing/2014/main" id="{CADB77E1-10C5-41A7-B534-2D41309DC8D7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728564" y="704088"/>
            <a:ext cx="4168440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21036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 Divider 1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ppendix Divider Title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0" y="1066800"/>
            <a:ext cx="8944860" cy="758952"/>
          </a:xfrm>
          <a:solidFill>
            <a:schemeClr val="accent4"/>
          </a:solidFill>
        </p:spPr>
        <p:txBody>
          <a:bodyPr vert="horz" wrap="square" lIns="457200" tIns="91440" rIns="91440" bIns="91440" rtlCol="0" anchor="ctr" anchorCtr="0">
            <a:noAutofit/>
          </a:bodyPr>
          <a:lstStyle>
            <a:lvl1pPr>
              <a:defRPr lang="en-GB" sz="4000" b="0" cap="none" noProof="0" dirty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noProof="0" dirty="0"/>
              <a:t>Appendix Divider</a:t>
            </a:r>
          </a:p>
        </p:txBody>
      </p:sp>
      <p:sp>
        <p:nvSpPr>
          <p:cNvPr id="17" name="Date/Filepath" hidden="1"/>
          <p:cNvSpPr txBox="1"/>
          <p:nvPr userDrawn="1">
            <p:custDataLst>
              <p:tags r:id="rId2"/>
            </p:custDataLst>
          </p:nvPr>
        </p:nvSpPr>
        <p:spPr>
          <a:xfrm>
            <a:off x="4532597" y="303093"/>
            <a:ext cx="8541789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US" sz="900" noProof="1"/>
              <a:t>22/10/2021 C:\Users\shashvatd526\Desktop\PwC Projects\Jan Aadhaar\DBT Bharat\Meeting with JS\Meeting with JS_23_July_21_v1.0.pptx</a:t>
            </a:r>
            <a:endParaRPr lang="en-GB" sz="900" noProof="1"/>
          </a:p>
        </p:txBody>
      </p:sp>
      <p:sp>
        <p:nvSpPr>
          <p:cNvPr id="16" name="Slide Tags" hidden="1"/>
          <p:cNvSpPr txBox="1"/>
          <p:nvPr userDrawn="1">
            <p:custDataLst>
              <p:tags r:id="rId3"/>
            </p:custDataLst>
          </p:nvPr>
        </p:nvSpPr>
        <p:spPr>
          <a:xfrm>
            <a:off x="0" y="228600"/>
            <a:ext cx="21982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noProof="1"/>
              <a:t>Slide Tags</a:t>
            </a:r>
          </a:p>
        </p:txBody>
      </p:sp>
      <p:sp>
        <p:nvSpPr>
          <p:cNvPr id="36" name="DividerTOCPlaceholder">
            <a:extLst>
              <a:ext uri="{FF2B5EF4-FFF2-40B4-BE49-F238E27FC236}">
                <a16:creationId xmlns="" xmlns:a16="http://schemas.microsoft.com/office/drawing/2014/main" id="{C635807D-6549-4797-A193-3707FC5E46AF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2864012" y="2377441"/>
            <a:ext cx="10225024" cy="457274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endParaRPr lang="en-GB" sz="1100" noProof="1">
              <a:solidFill>
                <a:schemeClr val="bg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11" name="Report Date">
            <a:extLst>
              <a:ext uri="{FF2B5EF4-FFF2-40B4-BE49-F238E27FC236}">
                <a16:creationId xmlns="" xmlns:a16="http://schemas.microsoft.com/office/drawing/2014/main" id="{6AE09BCF-860A-4E64-B809-A161D8D6DC64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12502337" y="7159753"/>
            <a:ext cx="586699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800" noProof="1">
                <a:solidFill>
                  <a:schemeClr val="bg1"/>
                </a:solidFill>
                <a:latin typeface="+mn-lt"/>
              </a:rPr>
              <a:t>26 July 2021</a:t>
            </a:r>
          </a:p>
        </p:txBody>
      </p:sp>
      <p:sp>
        <p:nvSpPr>
          <p:cNvPr id="12" name="Page Number">
            <a:extLst>
              <a:ext uri="{FF2B5EF4-FFF2-40B4-BE49-F238E27FC236}">
                <a16:creationId xmlns="" xmlns:a16="http://schemas.microsoft.com/office/drawing/2014/main" id="{5895A5DF-11D5-4259-998F-0C30C64DF6E8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12649385" y="7313865"/>
            <a:ext cx="439651" cy="140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800" noProof="1">
              <a:solidFill>
                <a:schemeClr val="bg1"/>
              </a:solidFill>
            </a:endParaRPr>
          </a:p>
        </p:txBody>
      </p:sp>
      <p:sp>
        <p:nvSpPr>
          <p:cNvPr id="13" name="Draft stamp" hidden="1">
            <a:extLst>
              <a:ext uri="{FF2B5EF4-FFF2-40B4-BE49-F238E27FC236}">
                <a16:creationId xmlns="" xmlns:a16="http://schemas.microsoft.com/office/drawing/2014/main" id="{4A109EDD-F23D-4A93-8BC4-C9989B49ADFE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924090" y="7331155"/>
            <a:ext cx="2926819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800" noProof="1">
                <a:solidFill>
                  <a:schemeClr val="bg1"/>
                </a:solidFill>
              </a:rPr>
              <a:t>Draft</a:t>
            </a:r>
          </a:p>
        </p:txBody>
      </p:sp>
      <p:sp>
        <p:nvSpPr>
          <p:cNvPr id="9" name="HeaderTOCPlaceholder">
            <a:extLst>
              <a:ext uri="{FF2B5EF4-FFF2-40B4-BE49-F238E27FC236}">
                <a16:creationId xmlns="" xmlns:a16="http://schemas.microsoft.com/office/drawing/2014/main" id="{62C19DD9-BA46-4527-91D3-9377718D0CB6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4919903" y="704089"/>
            <a:ext cx="8159195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Section Header">
            <a:extLst>
              <a:ext uri="{FF2B5EF4-FFF2-40B4-BE49-F238E27FC236}">
                <a16:creationId xmlns="" xmlns:a16="http://schemas.microsoft.com/office/drawing/2014/main" id="{CA1998C4-AD53-42B5-93F1-BC4AA20A5246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728564" y="704088"/>
            <a:ext cx="4168440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21827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 hidden="1">
            <a:extLst>
              <a:ext uri="{FF2B5EF4-FFF2-40B4-BE49-F238E27FC236}">
                <a16:creationId xmlns="" xmlns:a16="http://schemas.microsoft.com/office/drawing/2014/main" id="{8778AFBC-5631-4E32-8E90-ECFF72061F42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218081" cy="158750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GB" sz="3000" b="0" i="0" baseline="0" dirty="0">
              <a:latin typeface="Georgia" panose="02040502050405020303" pitchFamily="18" charset="0"/>
              <a:ea typeface="+mj-ea"/>
              <a:cs typeface="+mj-cs"/>
              <a:sym typeface="Georgia" panose="02040502050405020303" pitchFamily="18" charset="0"/>
            </a:endParaRPr>
          </a:p>
        </p:txBody>
      </p:sp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728565" y="1069848"/>
            <a:ext cx="12360471" cy="84124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3000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noProof="0" dirty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2"/>
            </p:custDataLst>
          </p:nvPr>
        </p:nvSpPr>
        <p:spPr>
          <a:xfrm>
            <a:off x="728565" y="2057400"/>
            <a:ext cx="12360471" cy="4882896"/>
          </a:xfrm>
        </p:spPr>
        <p:txBody>
          <a:bodyPr tIns="0" bIns="0"/>
          <a:lstStyle>
            <a:lvl1pPr>
              <a:defRPr sz="1400">
                <a:latin typeface="+mn-lt"/>
              </a:defRPr>
            </a:lvl1pPr>
            <a:lvl2pPr>
              <a:defRPr sz="14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  <a:lvl6pPr marL="234000" marR="0" indent="-2304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 sz="1400"/>
            </a:lvl6pPr>
            <a:lvl7pPr marL="468000" marR="0" indent="-2286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lphaLcPeriod"/>
              <a:tabLst/>
              <a:defRPr sz="1400"/>
            </a:lvl7pPr>
            <a:lvl8pPr marL="694800" marR="0" indent="-2286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romanLcPeriod"/>
              <a:tabLst/>
              <a:defRPr sz="1400"/>
            </a:lvl8pPr>
            <a:lvl9pPr marL="0" marR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 sz="1400"/>
            </a:lvl9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5" name="HeaderTOCPlaceholder"/>
          <p:cNvSpPr txBox="1"/>
          <p:nvPr userDrawn="1">
            <p:custDataLst>
              <p:tags r:id="rId3"/>
            </p:custDataLst>
          </p:nvPr>
        </p:nvSpPr>
        <p:spPr>
          <a:xfrm>
            <a:off x="4919903" y="704089"/>
            <a:ext cx="8159195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8" name="Section Header"/>
          <p:cNvSpPr txBox="1"/>
          <p:nvPr userDrawn="1">
            <p:custDataLst>
              <p:tags r:id="rId4"/>
            </p:custDataLst>
          </p:nvPr>
        </p:nvSpPr>
        <p:spPr>
          <a:xfrm>
            <a:off x="728564" y="704088"/>
            <a:ext cx="4168440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800" noProof="1">
              <a:solidFill>
                <a:schemeClr val="tx1"/>
              </a:solidFill>
            </a:endParaRPr>
          </a:p>
        </p:txBody>
      </p:sp>
      <p:sp>
        <p:nvSpPr>
          <p:cNvPr id="21" name="Date/Filepath" hidden="1"/>
          <p:cNvSpPr txBox="1"/>
          <p:nvPr userDrawn="1">
            <p:custDataLst>
              <p:tags r:id="rId5"/>
            </p:custDataLst>
          </p:nvPr>
        </p:nvSpPr>
        <p:spPr>
          <a:xfrm>
            <a:off x="4532597" y="303093"/>
            <a:ext cx="8541789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US" sz="900" noProof="1"/>
              <a:t>22/10/2021 C:\Users\shashvatd526\Desktop\PwC Projects\Jan Aadhaar\DBT Bharat\Meeting with JS\Meeting with JS_23_July_21_v1.0.pptx</a:t>
            </a:r>
            <a:endParaRPr lang="en-GB" sz="900" noProof="1"/>
          </a:p>
        </p:txBody>
      </p:sp>
      <p:sp>
        <p:nvSpPr>
          <p:cNvPr id="19" name="Slide Tags" hidden="1"/>
          <p:cNvSpPr txBox="1"/>
          <p:nvPr userDrawn="1">
            <p:custDataLst>
              <p:tags r:id="rId6"/>
            </p:custDataLst>
          </p:nvPr>
        </p:nvSpPr>
        <p:spPr>
          <a:xfrm>
            <a:off x="0" y="228600"/>
            <a:ext cx="21982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noProof="1"/>
              <a:t>Slide Tags</a:t>
            </a:r>
          </a:p>
        </p:txBody>
      </p:sp>
      <p:sp>
        <p:nvSpPr>
          <p:cNvPr id="20" name="Draft stamp" hidden="1">
            <a:extLst>
              <a:ext uri="{FF2B5EF4-FFF2-40B4-BE49-F238E27FC236}">
                <a16:creationId xmlns="" xmlns:a16="http://schemas.microsoft.com/office/drawing/2014/main" id="{26555BDF-7C84-4592-ACD1-DDDDF84190D7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924090" y="7331155"/>
            <a:ext cx="2926819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800" noProof="1">
                <a:solidFill>
                  <a:schemeClr val="tx1"/>
                </a:solidFill>
              </a:rPr>
              <a:t>Draft</a:t>
            </a:r>
          </a:p>
        </p:txBody>
      </p:sp>
      <p:sp>
        <p:nvSpPr>
          <p:cNvPr id="30" name="Page Number">
            <a:extLst>
              <a:ext uri="{FF2B5EF4-FFF2-40B4-BE49-F238E27FC236}">
                <a16:creationId xmlns="" xmlns:a16="http://schemas.microsoft.com/office/drawing/2014/main" id="{41779BE8-A4CC-4DAD-B153-54092D7A99B3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12649385" y="7313865"/>
            <a:ext cx="439651" cy="140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800" noProof="1">
              <a:solidFill>
                <a:schemeClr val="tx1"/>
              </a:solidFill>
            </a:endParaRPr>
          </a:p>
        </p:txBody>
      </p:sp>
      <p:sp>
        <p:nvSpPr>
          <p:cNvPr id="32" name="Section Footer">
            <a:extLst>
              <a:ext uri="{FF2B5EF4-FFF2-40B4-BE49-F238E27FC236}">
                <a16:creationId xmlns="" xmlns:a16="http://schemas.microsoft.com/office/drawing/2014/main" id="{8D2C9B10-5BE7-4AF8-BFF8-A3046EC4F941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1168984" y="7331155"/>
            <a:ext cx="3363471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800" noProof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90642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nner Statement"/>
          <p:cNvSpPr>
            <a:spLocks noGrp="1"/>
          </p:cNvSpPr>
          <p:nvPr>
            <p:ph type="title" hasCustomPrompt="1"/>
          </p:nvPr>
        </p:nvSpPr>
        <p:spPr>
          <a:xfrm>
            <a:off x="690880" y="518160"/>
            <a:ext cx="6016937" cy="2852928"/>
          </a:xfrm>
        </p:spPr>
        <p:txBody>
          <a:bodyPr vert="horz" lIns="0" tIns="0" rIns="0" bIns="0" rtlCol="0" anchor="b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4800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noProof="0" dirty="0"/>
              <a:t>Thank you</a:t>
            </a:r>
            <a:endParaRPr lang="en-GB" dirty="0"/>
          </a:p>
        </p:txBody>
      </p:sp>
      <p:sp>
        <p:nvSpPr>
          <p:cNvPr id="8" name="Slide Tags" hidden="1"/>
          <p:cNvSpPr txBox="1"/>
          <p:nvPr userDrawn="1">
            <p:custDataLst>
              <p:tags r:id="rId1"/>
            </p:custDataLst>
          </p:nvPr>
        </p:nvSpPr>
        <p:spPr>
          <a:xfrm>
            <a:off x="0" y="228600"/>
            <a:ext cx="21982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noProof="1"/>
              <a:t>Slide Tags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AF4687C-57A8-453A-A049-0D4DDFEA3263}"/>
              </a:ext>
            </a:extLst>
          </p:cNvPr>
          <p:cNvSpPr/>
          <p:nvPr userDrawn="1"/>
        </p:nvSpPr>
        <p:spPr bwMode="hidden">
          <a:xfrm>
            <a:off x="0" y="5599636"/>
            <a:ext cx="13817600" cy="2172765"/>
          </a:xfrm>
          <a:prstGeom prst="rect">
            <a:avLst/>
          </a:prstGeom>
          <a:solidFill>
            <a:srgbClr val="D04A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85" dirty="0"/>
          </a:p>
        </p:txBody>
      </p:sp>
    </p:spTree>
    <p:extLst>
      <p:ext uri="{BB962C8B-B14F-4D97-AF65-F5344CB8AC3E}">
        <p14:creationId xmlns="" xmlns:p14="http://schemas.microsoft.com/office/powerpoint/2010/main" val="16943966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Placeholder 9">
            <a:extLst>
              <a:ext uri="{FF2B5EF4-FFF2-40B4-BE49-F238E27FC236}">
                <a16:creationId xmlns="" xmlns:a16="http://schemas.microsoft.com/office/drawing/2014/main" id="{88EEE73C-8877-43D1-86A9-69E953630E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print"/>
          <a:srcRect l="17709" r="24167"/>
          <a:stretch/>
        </p:blipFill>
        <p:spPr>
          <a:xfrm>
            <a:off x="2826327" y="4"/>
            <a:ext cx="10991273" cy="7784124"/>
          </a:xfrm>
          <a:prstGeom prst="rect">
            <a:avLst/>
          </a:prstGeom>
        </p:spPr>
      </p:pic>
      <p:sp>
        <p:nvSpPr>
          <p:cNvPr id="12" name="Freeform: Shape 11">
            <a:extLst>
              <a:ext uri="{FF2B5EF4-FFF2-40B4-BE49-F238E27FC236}">
                <a16:creationId xmlns="" xmlns:a16="http://schemas.microsoft.com/office/drawing/2014/main" id="{12869856-6182-4B8D-938C-EBFCD02C87F2}"/>
              </a:ext>
            </a:extLst>
          </p:cNvPr>
          <p:cNvSpPr>
            <a:spLocks noChangeAspect="1"/>
          </p:cNvSpPr>
          <p:nvPr userDrawn="1"/>
        </p:nvSpPr>
        <p:spPr bwMode="white">
          <a:xfrm>
            <a:off x="2" y="1"/>
            <a:ext cx="9483207" cy="7772400"/>
          </a:xfrm>
          <a:custGeom>
            <a:avLst/>
            <a:gdLst>
              <a:gd name="connsiteX0" fmla="*/ 0 w 6126163"/>
              <a:gd name="connsiteY0" fmla="*/ 0 h 6858000"/>
              <a:gd name="connsiteX1" fmla="*/ 2381250 w 6126163"/>
              <a:gd name="connsiteY1" fmla="*/ 0 h 6858000"/>
              <a:gd name="connsiteX2" fmla="*/ 2381250 w 6126163"/>
              <a:gd name="connsiteY2" fmla="*/ 765175 h 6858000"/>
              <a:gd name="connsiteX3" fmla="*/ 3149601 w 6126163"/>
              <a:gd name="connsiteY3" fmla="*/ 765175 h 6858000"/>
              <a:gd name="connsiteX4" fmla="*/ 3149601 w 6126163"/>
              <a:gd name="connsiteY4" fmla="*/ 1957388 h 6858000"/>
              <a:gd name="connsiteX5" fmla="*/ 5132388 w 6126163"/>
              <a:gd name="connsiteY5" fmla="*/ 1957388 h 6858000"/>
              <a:gd name="connsiteX6" fmla="*/ 5132388 w 6126163"/>
              <a:gd name="connsiteY6" fmla="*/ 4899025 h 6858000"/>
              <a:gd name="connsiteX7" fmla="*/ 6126163 w 6126163"/>
              <a:gd name="connsiteY7" fmla="*/ 4899025 h 6858000"/>
              <a:gd name="connsiteX8" fmla="*/ 6126163 w 6126163"/>
              <a:gd name="connsiteY8" fmla="*/ 6858000 h 6858000"/>
              <a:gd name="connsiteX9" fmla="*/ 5132388 w 6126163"/>
              <a:gd name="connsiteY9" fmla="*/ 6858000 h 6858000"/>
              <a:gd name="connsiteX10" fmla="*/ 3149601 w 6126163"/>
              <a:gd name="connsiteY10" fmla="*/ 6858000 h 6858000"/>
              <a:gd name="connsiteX11" fmla="*/ 2381250 w 6126163"/>
              <a:gd name="connsiteY11" fmla="*/ 6858000 h 6858000"/>
              <a:gd name="connsiteX12" fmla="*/ 917576 w 6126163"/>
              <a:gd name="connsiteY12" fmla="*/ 6858000 h 6858000"/>
              <a:gd name="connsiteX13" fmla="*/ 0 w 6126163"/>
              <a:gd name="connsiteY1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126163" h="6858000">
                <a:moveTo>
                  <a:pt x="0" y="0"/>
                </a:moveTo>
                <a:lnTo>
                  <a:pt x="2381250" y="0"/>
                </a:lnTo>
                <a:lnTo>
                  <a:pt x="2381250" y="765175"/>
                </a:lnTo>
                <a:lnTo>
                  <a:pt x="3149601" y="765175"/>
                </a:lnTo>
                <a:lnTo>
                  <a:pt x="3149601" y="1957388"/>
                </a:lnTo>
                <a:lnTo>
                  <a:pt x="5132388" y="1957388"/>
                </a:lnTo>
                <a:lnTo>
                  <a:pt x="5132388" y="4899025"/>
                </a:lnTo>
                <a:lnTo>
                  <a:pt x="6126163" y="4899025"/>
                </a:lnTo>
                <a:lnTo>
                  <a:pt x="6126163" y="6858000"/>
                </a:lnTo>
                <a:lnTo>
                  <a:pt x="5132388" y="6858000"/>
                </a:lnTo>
                <a:lnTo>
                  <a:pt x="3149601" y="6858000"/>
                </a:lnTo>
                <a:lnTo>
                  <a:pt x="2381250" y="6858000"/>
                </a:lnTo>
                <a:lnTo>
                  <a:pt x="9175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1210" dirty="0"/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8E44EA63-8055-4BC6-ADFC-211DB47C441A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 bwMode="black">
          <a:xfrm>
            <a:off x="391221" y="6132237"/>
            <a:ext cx="2248500" cy="1351184"/>
          </a:xfrm>
          <a:prstGeom prst="rect">
            <a:avLst/>
          </a:prstGeom>
        </p:spPr>
      </p:pic>
      <p:sp>
        <p:nvSpPr>
          <p:cNvPr id="26" name="Report Title">
            <a:extLst>
              <a:ext uri="{FF2B5EF4-FFF2-40B4-BE49-F238E27FC236}">
                <a16:creationId xmlns="" xmlns:a16="http://schemas.microsoft.com/office/drawing/2014/main" id="{C77651B3-4358-447B-9AFF-0D75E675F6C3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 bwMode="white">
          <a:xfrm>
            <a:off x="683212" y="2406700"/>
            <a:ext cx="7118847" cy="618631"/>
          </a:xfrm>
        </p:spPr>
        <p:txBody>
          <a:bodyPr vert="horz" wrap="square" lIns="0" tIns="0" rIns="0" bIns="64008" rtlCol="0" anchor="t" anchorCtr="0">
            <a:spAutoFit/>
          </a:bodyPr>
          <a:lstStyle>
            <a:lvl1pPr algn="l" defTabSz="101882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4000" b="0" i="0" kern="1200" baseline="0" noProof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noProof="0" dirty="0"/>
              <a:t>Report Title</a:t>
            </a:r>
          </a:p>
        </p:txBody>
      </p:sp>
      <p:sp>
        <p:nvSpPr>
          <p:cNvPr id="27" name="Report Subtitle">
            <a:extLst>
              <a:ext uri="{FF2B5EF4-FFF2-40B4-BE49-F238E27FC236}">
                <a16:creationId xmlns="" xmlns:a16="http://schemas.microsoft.com/office/drawing/2014/main" id="{9BB6D6A4-D6F1-4F2E-A6AB-B4D83A6AFB86}"/>
              </a:ext>
            </a:extLst>
          </p:cNvPr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 bwMode="white">
          <a:xfrm>
            <a:off x="683212" y="3094119"/>
            <a:ext cx="7118847" cy="207749"/>
          </a:xfrm>
        </p:spPr>
        <p:txBody>
          <a:bodyPr wrap="square" tIns="0" bIns="0"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1500" baseline="0">
                <a:solidFill>
                  <a:schemeClr val="bg1"/>
                </a:solidFill>
                <a:latin typeface="+mn-lt"/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/>
              <a:t>Subtitle</a:t>
            </a:r>
          </a:p>
        </p:txBody>
      </p:sp>
      <p:sp>
        <p:nvSpPr>
          <p:cNvPr id="28" name="Confidentiality Stamp">
            <a:extLst>
              <a:ext uri="{FF2B5EF4-FFF2-40B4-BE49-F238E27FC236}">
                <a16:creationId xmlns="" xmlns:a16="http://schemas.microsoft.com/office/drawing/2014/main" id="{0E2F3F91-4073-4018-A640-F36B816E77DA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>
          <a:xfrm>
            <a:off x="728564" y="4733122"/>
            <a:ext cx="7073495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GB" sz="1000" i="0" noProof="0" dirty="0">
                <a:solidFill>
                  <a:schemeClr val="bg1"/>
                </a:solidFill>
                <a:latin typeface="+mn-lt"/>
                <a:cs typeface="Arial" pitchFamily="34" charset="0"/>
              </a:rPr>
              <a:t> </a:t>
            </a:r>
          </a:p>
        </p:txBody>
      </p:sp>
      <p:sp>
        <p:nvSpPr>
          <p:cNvPr id="29" name="Draft Stamp">
            <a:extLst>
              <a:ext uri="{FF2B5EF4-FFF2-40B4-BE49-F238E27FC236}">
                <a16:creationId xmlns="" xmlns:a16="http://schemas.microsoft.com/office/drawing/2014/main" id="{D99A7AB6-A20A-4FF1-A703-0C449EEF0B0E}"/>
              </a:ext>
            </a:extLst>
          </p:cNvPr>
          <p:cNvSpPr txBox="1">
            <a:spLocks/>
          </p:cNvSpPr>
          <p:nvPr userDrawn="1">
            <p:custDataLst>
              <p:tags r:id="rId4"/>
            </p:custDataLst>
          </p:nvPr>
        </p:nvSpPr>
        <p:spPr bwMode="black">
          <a:xfrm>
            <a:off x="728564" y="4439229"/>
            <a:ext cx="3025915" cy="20774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137160" rtlCol="0" anchor="t" anchorCtr="0">
            <a:noAutofit/>
          </a:bodyPr>
          <a:lstStyle/>
          <a:p>
            <a:pPr algn="l">
              <a:lnSpc>
                <a:spcPct val="100000"/>
              </a:lnSpc>
            </a:pPr>
            <a:endParaRPr lang="en-GB" sz="1000" b="0" i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" name="Report Date">
            <a:extLst>
              <a:ext uri="{FF2B5EF4-FFF2-40B4-BE49-F238E27FC236}">
                <a16:creationId xmlns="" xmlns:a16="http://schemas.microsoft.com/office/drawing/2014/main" id="{BA7C48D8-0F4A-43F2-B425-8A49E4F2DFB4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 bwMode="black">
          <a:xfrm>
            <a:off x="683212" y="3340511"/>
            <a:ext cx="2610681" cy="23938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>
            <a:spAutoFit/>
          </a:bodyPr>
          <a:lstStyle/>
          <a:p>
            <a:pPr algn="l"/>
            <a:endParaRPr lang="en-GB" sz="1500" i="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421155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Placeholder 9">
            <a:extLst>
              <a:ext uri="{FF2B5EF4-FFF2-40B4-BE49-F238E27FC236}">
                <a16:creationId xmlns="" xmlns:a16="http://schemas.microsoft.com/office/drawing/2014/main" id="{627FAFAA-285F-4945-A3A2-666A8A502E1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print"/>
          <a:srcRect l="17709" r="24167"/>
          <a:stretch/>
        </p:blipFill>
        <p:spPr>
          <a:xfrm>
            <a:off x="2826327" y="4"/>
            <a:ext cx="10991273" cy="7784124"/>
          </a:xfrm>
          <a:prstGeom prst="rect">
            <a:avLst/>
          </a:prstGeom>
        </p:spPr>
      </p:pic>
      <p:sp>
        <p:nvSpPr>
          <p:cNvPr id="15" name="Freeform: Shape 14">
            <a:extLst>
              <a:ext uri="{FF2B5EF4-FFF2-40B4-BE49-F238E27FC236}">
                <a16:creationId xmlns="" xmlns:a16="http://schemas.microsoft.com/office/drawing/2014/main" id="{575F215B-4184-4392-9C86-1A188FA31F05}"/>
              </a:ext>
            </a:extLst>
          </p:cNvPr>
          <p:cNvSpPr>
            <a:spLocks noChangeAspect="1"/>
          </p:cNvSpPr>
          <p:nvPr userDrawn="1"/>
        </p:nvSpPr>
        <p:spPr bwMode="white">
          <a:xfrm>
            <a:off x="2" y="1"/>
            <a:ext cx="9483207" cy="7772400"/>
          </a:xfrm>
          <a:custGeom>
            <a:avLst/>
            <a:gdLst>
              <a:gd name="connsiteX0" fmla="*/ 0 w 6126163"/>
              <a:gd name="connsiteY0" fmla="*/ 0 h 6858000"/>
              <a:gd name="connsiteX1" fmla="*/ 2381250 w 6126163"/>
              <a:gd name="connsiteY1" fmla="*/ 0 h 6858000"/>
              <a:gd name="connsiteX2" fmla="*/ 2381250 w 6126163"/>
              <a:gd name="connsiteY2" fmla="*/ 765175 h 6858000"/>
              <a:gd name="connsiteX3" fmla="*/ 3149601 w 6126163"/>
              <a:gd name="connsiteY3" fmla="*/ 765175 h 6858000"/>
              <a:gd name="connsiteX4" fmla="*/ 3149601 w 6126163"/>
              <a:gd name="connsiteY4" fmla="*/ 1957388 h 6858000"/>
              <a:gd name="connsiteX5" fmla="*/ 5132388 w 6126163"/>
              <a:gd name="connsiteY5" fmla="*/ 1957388 h 6858000"/>
              <a:gd name="connsiteX6" fmla="*/ 5132388 w 6126163"/>
              <a:gd name="connsiteY6" fmla="*/ 4899025 h 6858000"/>
              <a:gd name="connsiteX7" fmla="*/ 6126163 w 6126163"/>
              <a:gd name="connsiteY7" fmla="*/ 4899025 h 6858000"/>
              <a:gd name="connsiteX8" fmla="*/ 6126163 w 6126163"/>
              <a:gd name="connsiteY8" fmla="*/ 6858000 h 6858000"/>
              <a:gd name="connsiteX9" fmla="*/ 5132388 w 6126163"/>
              <a:gd name="connsiteY9" fmla="*/ 6858000 h 6858000"/>
              <a:gd name="connsiteX10" fmla="*/ 3149601 w 6126163"/>
              <a:gd name="connsiteY10" fmla="*/ 6858000 h 6858000"/>
              <a:gd name="connsiteX11" fmla="*/ 2381250 w 6126163"/>
              <a:gd name="connsiteY11" fmla="*/ 6858000 h 6858000"/>
              <a:gd name="connsiteX12" fmla="*/ 917576 w 6126163"/>
              <a:gd name="connsiteY12" fmla="*/ 6858000 h 6858000"/>
              <a:gd name="connsiteX13" fmla="*/ 0 w 6126163"/>
              <a:gd name="connsiteY1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126163" h="6858000">
                <a:moveTo>
                  <a:pt x="0" y="0"/>
                </a:moveTo>
                <a:lnTo>
                  <a:pt x="2381250" y="0"/>
                </a:lnTo>
                <a:lnTo>
                  <a:pt x="2381250" y="765175"/>
                </a:lnTo>
                <a:lnTo>
                  <a:pt x="3149601" y="765175"/>
                </a:lnTo>
                <a:lnTo>
                  <a:pt x="3149601" y="1957388"/>
                </a:lnTo>
                <a:lnTo>
                  <a:pt x="5132388" y="1957388"/>
                </a:lnTo>
                <a:lnTo>
                  <a:pt x="5132388" y="4899025"/>
                </a:lnTo>
                <a:lnTo>
                  <a:pt x="6126163" y="4899025"/>
                </a:lnTo>
                <a:lnTo>
                  <a:pt x="6126163" y="6858000"/>
                </a:lnTo>
                <a:lnTo>
                  <a:pt x="5132388" y="6858000"/>
                </a:lnTo>
                <a:lnTo>
                  <a:pt x="3149601" y="6858000"/>
                </a:lnTo>
                <a:lnTo>
                  <a:pt x="2381250" y="6858000"/>
                </a:lnTo>
                <a:lnTo>
                  <a:pt x="917576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D04A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1210" dirty="0"/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5D160942-482E-4DB8-A58E-71FBEDE7727A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 bwMode="black">
          <a:xfrm>
            <a:off x="391221" y="6132237"/>
            <a:ext cx="2248500" cy="1351184"/>
          </a:xfrm>
          <a:prstGeom prst="rect">
            <a:avLst/>
          </a:prstGeom>
        </p:spPr>
      </p:pic>
      <p:sp>
        <p:nvSpPr>
          <p:cNvPr id="11" name="Report Title">
            <a:extLst>
              <a:ext uri="{FF2B5EF4-FFF2-40B4-BE49-F238E27FC236}">
                <a16:creationId xmlns="" xmlns:a16="http://schemas.microsoft.com/office/drawing/2014/main" id="{12C0EFB5-DB4A-44B7-BEB6-50F77D1D323D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 bwMode="white">
          <a:xfrm>
            <a:off x="683212" y="2406700"/>
            <a:ext cx="7118847" cy="618631"/>
          </a:xfrm>
        </p:spPr>
        <p:txBody>
          <a:bodyPr vert="horz" wrap="square" lIns="0" tIns="0" rIns="0" bIns="64008" rtlCol="0" anchor="t" anchorCtr="0">
            <a:spAutoFit/>
          </a:bodyPr>
          <a:lstStyle>
            <a:lvl1pPr algn="l" defTabSz="101882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4000" b="0" i="0" kern="1200" baseline="0" noProof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noProof="0" dirty="0"/>
              <a:t>Report Title</a:t>
            </a:r>
          </a:p>
        </p:txBody>
      </p:sp>
      <p:sp>
        <p:nvSpPr>
          <p:cNvPr id="13" name="Report Subtitle">
            <a:extLst>
              <a:ext uri="{FF2B5EF4-FFF2-40B4-BE49-F238E27FC236}">
                <a16:creationId xmlns="" xmlns:a16="http://schemas.microsoft.com/office/drawing/2014/main" id="{2EEB4B15-EBE2-4CC7-87E7-CF12291C9A89}"/>
              </a:ext>
            </a:extLst>
          </p:cNvPr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 bwMode="white">
          <a:xfrm>
            <a:off x="683212" y="3094119"/>
            <a:ext cx="7118847" cy="207749"/>
          </a:xfrm>
        </p:spPr>
        <p:txBody>
          <a:bodyPr wrap="square" tIns="0" bIns="0"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1500" baseline="0">
                <a:solidFill>
                  <a:schemeClr val="bg1"/>
                </a:solidFill>
                <a:latin typeface="+mn-lt"/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/>
              <a:t>Subtitle</a:t>
            </a:r>
          </a:p>
        </p:txBody>
      </p:sp>
      <p:sp>
        <p:nvSpPr>
          <p:cNvPr id="16" name="Confidentiality Stamp">
            <a:extLst>
              <a:ext uri="{FF2B5EF4-FFF2-40B4-BE49-F238E27FC236}">
                <a16:creationId xmlns="" xmlns:a16="http://schemas.microsoft.com/office/drawing/2014/main" id="{BB6F76BA-CA5E-46B1-A4FE-A04494BA1F41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>
          <a:xfrm>
            <a:off x="728564" y="4733122"/>
            <a:ext cx="7073495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GB" sz="1000" i="0" noProof="0" dirty="0">
                <a:solidFill>
                  <a:schemeClr val="bg1"/>
                </a:solidFill>
                <a:latin typeface="+mn-lt"/>
                <a:cs typeface="Arial" pitchFamily="34" charset="0"/>
              </a:rPr>
              <a:t> </a:t>
            </a:r>
          </a:p>
        </p:txBody>
      </p:sp>
      <p:sp>
        <p:nvSpPr>
          <p:cNvPr id="17" name="Draft Stamp">
            <a:extLst>
              <a:ext uri="{FF2B5EF4-FFF2-40B4-BE49-F238E27FC236}">
                <a16:creationId xmlns="" xmlns:a16="http://schemas.microsoft.com/office/drawing/2014/main" id="{FD086E63-2C7B-45FF-B665-56AD61AC323A}"/>
              </a:ext>
            </a:extLst>
          </p:cNvPr>
          <p:cNvSpPr txBox="1">
            <a:spLocks/>
          </p:cNvSpPr>
          <p:nvPr userDrawn="1">
            <p:custDataLst>
              <p:tags r:id="rId4"/>
            </p:custDataLst>
          </p:nvPr>
        </p:nvSpPr>
        <p:spPr bwMode="black">
          <a:xfrm>
            <a:off x="728564" y="4439229"/>
            <a:ext cx="3025915" cy="20774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137160" rtlCol="0" anchor="t" anchorCtr="0">
            <a:noAutofit/>
          </a:bodyPr>
          <a:lstStyle/>
          <a:p>
            <a:pPr algn="l">
              <a:lnSpc>
                <a:spcPct val="100000"/>
              </a:lnSpc>
            </a:pPr>
            <a:endParaRPr lang="en-GB" sz="1000" b="0" i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8" name="Report Date">
            <a:extLst>
              <a:ext uri="{FF2B5EF4-FFF2-40B4-BE49-F238E27FC236}">
                <a16:creationId xmlns="" xmlns:a16="http://schemas.microsoft.com/office/drawing/2014/main" id="{2093D07F-E838-4E22-A6DD-E50DBC55755D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 bwMode="black">
          <a:xfrm>
            <a:off x="683212" y="3340511"/>
            <a:ext cx="2610681" cy="23938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>
            <a:spAutoFit/>
          </a:bodyPr>
          <a:lstStyle/>
          <a:p>
            <a:pPr algn="l"/>
            <a:endParaRPr lang="en-GB" sz="1500" i="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24397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4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8E44EA63-8055-4BC6-ADFC-211DB47C441A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 bwMode="black">
          <a:xfrm>
            <a:off x="391221" y="6132237"/>
            <a:ext cx="2248500" cy="1351184"/>
          </a:xfrm>
          <a:prstGeom prst="rect">
            <a:avLst/>
          </a:prstGeom>
        </p:spPr>
      </p:pic>
      <p:sp>
        <p:nvSpPr>
          <p:cNvPr id="26" name="Report Title">
            <a:extLst>
              <a:ext uri="{FF2B5EF4-FFF2-40B4-BE49-F238E27FC236}">
                <a16:creationId xmlns="" xmlns:a16="http://schemas.microsoft.com/office/drawing/2014/main" id="{C77651B3-4358-447B-9AFF-0D75E675F6C3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 bwMode="white">
          <a:xfrm>
            <a:off x="683212" y="2406700"/>
            <a:ext cx="7118847" cy="618631"/>
          </a:xfrm>
        </p:spPr>
        <p:txBody>
          <a:bodyPr vert="horz" wrap="square" lIns="0" tIns="0" rIns="0" bIns="64008" rtlCol="0" anchor="t" anchorCtr="0">
            <a:spAutoFit/>
          </a:bodyPr>
          <a:lstStyle>
            <a:lvl1pPr algn="l" defTabSz="101882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4000" b="0" i="0" kern="1200" baseline="0" noProof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noProof="0" dirty="0"/>
              <a:t>Report Title</a:t>
            </a:r>
          </a:p>
        </p:txBody>
      </p:sp>
      <p:sp>
        <p:nvSpPr>
          <p:cNvPr id="27" name="Report Subtitle">
            <a:extLst>
              <a:ext uri="{FF2B5EF4-FFF2-40B4-BE49-F238E27FC236}">
                <a16:creationId xmlns="" xmlns:a16="http://schemas.microsoft.com/office/drawing/2014/main" id="{9BB6D6A4-D6F1-4F2E-A6AB-B4D83A6AFB86}"/>
              </a:ext>
            </a:extLst>
          </p:cNvPr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 bwMode="white">
          <a:xfrm>
            <a:off x="683212" y="3094119"/>
            <a:ext cx="7118847" cy="207749"/>
          </a:xfrm>
        </p:spPr>
        <p:txBody>
          <a:bodyPr wrap="square" tIns="0" bIns="0"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1500" baseline="0">
                <a:solidFill>
                  <a:schemeClr val="bg1"/>
                </a:solidFill>
                <a:latin typeface="+mn-lt"/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/>
              <a:t>Subtitle</a:t>
            </a:r>
          </a:p>
        </p:txBody>
      </p:sp>
      <p:sp>
        <p:nvSpPr>
          <p:cNvPr id="28" name="Confidentiality Stamp">
            <a:extLst>
              <a:ext uri="{FF2B5EF4-FFF2-40B4-BE49-F238E27FC236}">
                <a16:creationId xmlns="" xmlns:a16="http://schemas.microsoft.com/office/drawing/2014/main" id="{0E2F3F91-4073-4018-A640-F36B816E77DA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>
          <a:xfrm>
            <a:off x="728564" y="4733122"/>
            <a:ext cx="7073495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GB" sz="1000" i="0" noProof="0" dirty="0">
                <a:solidFill>
                  <a:schemeClr val="bg1"/>
                </a:solidFill>
                <a:latin typeface="+mn-lt"/>
                <a:cs typeface="Arial" pitchFamily="34" charset="0"/>
              </a:rPr>
              <a:t> </a:t>
            </a:r>
          </a:p>
        </p:txBody>
      </p:sp>
      <p:sp>
        <p:nvSpPr>
          <p:cNvPr id="29" name="Draft Stamp">
            <a:extLst>
              <a:ext uri="{FF2B5EF4-FFF2-40B4-BE49-F238E27FC236}">
                <a16:creationId xmlns="" xmlns:a16="http://schemas.microsoft.com/office/drawing/2014/main" id="{D99A7AB6-A20A-4FF1-A703-0C449EEF0B0E}"/>
              </a:ext>
            </a:extLst>
          </p:cNvPr>
          <p:cNvSpPr txBox="1">
            <a:spLocks/>
          </p:cNvSpPr>
          <p:nvPr userDrawn="1">
            <p:custDataLst>
              <p:tags r:id="rId4"/>
            </p:custDataLst>
          </p:nvPr>
        </p:nvSpPr>
        <p:spPr bwMode="black">
          <a:xfrm>
            <a:off x="728564" y="4439229"/>
            <a:ext cx="3025915" cy="20774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137160" rtlCol="0" anchor="t" anchorCtr="0">
            <a:noAutofit/>
          </a:bodyPr>
          <a:lstStyle/>
          <a:p>
            <a:pPr algn="l">
              <a:lnSpc>
                <a:spcPct val="100000"/>
              </a:lnSpc>
            </a:pPr>
            <a:endParaRPr lang="en-GB" sz="1000" b="0" i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" name="Report Date">
            <a:extLst>
              <a:ext uri="{FF2B5EF4-FFF2-40B4-BE49-F238E27FC236}">
                <a16:creationId xmlns="" xmlns:a16="http://schemas.microsoft.com/office/drawing/2014/main" id="{BA7C48D8-0F4A-43F2-B425-8A49E4F2DFB4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 bwMode="black">
          <a:xfrm>
            <a:off x="683212" y="3340511"/>
            <a:ext cx="2610681" cy="23938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>
            <a:spAutoFit/>
          </a:bodyPr>
          <a:lstStyle/>
          <a:p>
            <a:pPr algn="l"/>
            <a:endParaRPr lang="en-GB" sz="1500" i="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986367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tle Slide 2 - withou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4">
            <a:extLst>
              <a:ext uri="{FF2B5EF4-FFF2-40B4-BE49-F238E27FC236}">
                <a16:creationId xmlns="" xmlns:a16="http://schemas.microsoft.com/office/drawing/2014/main" id="{86E1CB07-AAEA-314E-A423-4B23728F274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 bwMode="hidden">
          <a:xfrm>
            <a:off x="3108960" y="2"/>
            <a:ext cx="10708640" cy="7772399"/>
          </a:xfrm>
          <a:solidFill>
            <a:srgbClr val="DEDEDE"/>
          </a:solidFill>
        </p:spPr>
        <p:txBody>
          <a:bodyPr rIns="1371600" anchor="ctr" anchorCtr="0"/>
          <a:lstStyle>
            <a:lvl1pPr algn="r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37A9093B-3432-154B-91D3-38327BBF6EBC}"/>
              </a:ext>
            </a:extLst>
          </p:cNvPr>
          <p:cNvGrpSpPr/>
          <p:nvPr userDrawn="1">
            <p:custDataLst>
              <p:tags r:id="rId1"/>
            </p:custDataLst>
          </p:nvPr>
        </p:nvGrpSpPr>
        <p:grpSpPr>
          <a:xfrm>
            <a:off x="2" y="1"/>
            <a:ext cx="9483207" cy="7772400"/>
            <a:chOff x="1" y="3"/>
            <a:chExt cx="6126163" cy="6858000"/>
          </a:xfrm>
          <a:solidFill>
            <a:schemeClr val="accent6"/>
          </a:solidFill>
        </p:grpSpPr>
        <p:sp>
          <p:nvSpPr>
            <p:cNvPr id="12" name="Freeform: Shape 11">
              <a:extLst>
                <a:ext uri="{FF2B5EF4-FFF2-40B4-BE49-F238E27FC236}">
                  <a16:creationId xmlns="" xmlns:a16="http://schemas.microsoft.com/office/drawing/2014/main" id="{ED7CC873-FA37-4A3B-A68F-BA24516A184F}"/>
                </a:ext>
              </a:extLst>
            </p:cNvPr>
            <p:cNvSpPr>
              <a:spLocks noChangeAspect="1"/>
            </p:cNvSpPr>
            <p:nvPr userDrawn="1"/>
          </p:nvSpPr>
          <p:spPr bwMode="white">
            <a:xfrm>
              <a:off x="1" y="3"/>
              <a:ext cx="6126163" cy="6858000"/>
            </a:xfrm>
            <a:custGeom>
              <a:avLst/>
              <a:gdLst>
                <a:gd name="connsiteX0" fmla="*/ 0 w 6126163"/>
                <a:gd name="connsiteY0" fmla="*/ 0 h 6858000"/>
                <a:gd name="connsiteX1" fmla="*/ 2381250 w 6126163"/>
                <a:gd name="connsiteY1" fmla="*/ 0 h 6858000"/>
                <a:gd name="connsiteX2" fmla="*/ 2381250 w 6126163"/>
                <a:gd name="connsiteY2" fmla="*/ 765175 h 6858000"/>
                <a:gd name="connsiteX3" fmla="*/ 3149601 w 6126163"/>
                <a:gd name="connsiteY3" fmla="*/ 765175 h 6858000"/>
                <a:gd name="connsiteX4" fmla="*/ 3149601 w 6126163"/>
                <a:gd name="connsiteY4" fmla="*/ 1957388 h 6858000"/>
                <a:gd name="connsiteX5" fmla="*/ 5132388 w 6126163"/>
                <a:gd name="connsiteY5" fmla="*/ 1957388 h 6858000"/>
                <a:gd name="connsiteX6" fmla="*/ 5132388 w 6126163"/>
                <a:gd name="connsiteY6" fmla="*/ 4899025 h 6858000"/>
                <a:gd name="connsiteX7" fmla="*/ 6126163 w 6126163"/>
                <a:gd name="connsiteY7" fmla="*/ 4899025 h 6858000"/>
                <a:gd name="connsiteX8" fmla="*/ 6126163 w 6126163"/>
                <a:gd name="connsiteY8" fmla="*/ 6858000 h 6858000"/>
                <a:gd name="connsiteX9" fmla="*/ 5132388 w 6126163"/>
                <a:gd name="connsiteY9" fmla="*/ 6858000 h 6858000"/>
                <a:gd name="connsiteX10" fmla="*/ 3149601 w 6126163"/>
                <a:gd name="connsiteY10" fmla="*/ 6858000 h 6858000"/>
                <a:gd name="connsiteX11" fmla="*/ 2381250 w 6126163"/>
                <a:gd name="connsiteY11" fmla="*/ 6858000 h 6858000"/>
                <a:gd name="connsiteX12" fmla="*/ 917576 w 6126163"/>
                <a:gd name="connsiteY12" fmla="*/ 6858000 h 6858000"/>
                <a:gd name="connsiteX13" fmla="*/ 0 w 6126163"/>
                <a:gd name="connsiteY1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126163" h="6858000">
                  <a:moveTo>
                    <a:pt x="0" y="0"/>
                  </a:moveTo>
                  <a:lnTo>
                    <a:pt x="2381250" y="0"/>
                  </a:lnTo>
                  <a:lnTo>
                    <a:pt x="2381250" y="765175"/>
                  </a:lnTo>
                  <a:lnTo>
                    <a:pt x="3149601" y="765175"/>
                  </a:lnTo>
                  <a:lnTo>
                    <a:pt x="3149601" y="1957388"/>
                  </a:lnTo>
                  <a:lnTo>
                    <a:pt x="5132388" y="1957388"/>
                  </a:lnTo>
                  <a:lnTo>
                    <a:pt x="5132388" y="4899025"/>
                  </a:lnTo>
                  <a:lnTo>
                    <a:pt x="6126163" y="4899025"/>
                  </a:lnTo>
                  <a:lnTo>
                    <a:pt x="6126163" y="6858000"/>
                  </a:lnTo>
                  <a:lnTo>
                    <a:pt x="5132388" y="6858000"/>
                  </a:lnTo>
                  <a:lnTo>
                    <a:pt x="3149601" y="6858000"/>
                  </a:lnTo>
                  <a:lnTo>
                    <a:pt x="2381250" y="6858000"/>
                  </a:lnTo>
                  <a:lnTo>
                    <a:pt x="917576" y="6858000"/>
                  </a:lnTo>
                  <a:lnTo>
                    <a:pt x="0" y="68580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210" dirty="0"/>
            </a:p>
          </p:txBody>
        </p:sp>
        <p:pic>
          <p:nvPicPr>
            <p:cNvPr id="10" name="Picture 9">
              <a:extLst>
                <a:ext uri="{FF2B5EF4-FFF2-40B4-BE49-F238E27FC236}">
                  <a16:creationId xmlns="" xmlns:a16="http://schemas.microsoft.com/office/drawing/2014/main" id="{89B02B9A-C678-D74D-B142-58CA492CDC0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 cstate="print"/>
            <a:stretch>
              <a:fillRect/>
            </a:stretch>
          </p:blipFill>
          <p:spPr bwMode="black">
            <a:xfrm>
              <a:off x="201168" y="5330955"/>
              <a:ext cx="1636776" cy="1351184"/>
            </a:xfrm>
            <a:prstGeom prst="rect">
              <a:avLst/>
            </a:prstGeom>
            <a:grpFill/>
          </p:spPr>
        </p:pic>
      </p:grpSp>
      <p:sp>
        <p:nvSpPr>
          <p:cNvPr id="14" name="Confidentiality Stamp">
            <a:extLst>
              <a:ext uri="{FF2B5EF4-FFF2-40B4-BE49-F238E27FC236}">
                <a16:creationId xmlns="" xmlns:a16="http://schemas.microsoft.com/office/drawing/2014/main" id="{C86EBE8C-2CF4-40B7-B289-3EE472179A80}"/>
              </a:ext>
            </a:extLst>
          </p:cNvPr>
          <p:cNvSpPr txBox="1"/>
          <p:nvPr userDrawn="1">
            <p:custDataLst>
              <p:tags r:id="rId2"/>
            </p:custDataLst>
          </p:nvPr>
        </p:nvSpPr>
        <p:spPr>
          <a:xfrm>
            <a:off x="645929" y="4769130"/>
            <a:ext cx="7194628" cy="23083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GB" sz="1500" i="0" noProof="0" dirty="0">
                <a:solidFill>
                  <a:schemeClr val="bg1"/>
                </a:solidFill>
                <a:latin typeface="+mn-lt"/>
                <a:cs typeface="Arial" pitchFamily="34" charset="0"/>
              </a:rPr>
              <a:t> </a:t>
            </a:r>
          </a:p>
        </p:txBody>
      </p:sp>
      <p:sp>
        <p:nvSpPr>
          <p:cNvPr id="15" name="Draft Stamp">
            <a:extLst>
              <a:ext uri="{FF2B5EF4-FFF2-40B4-BE49-F238E27FC236}">
                <a16:creationId xmlns="" xmlns:a16="http://schemas.microsoft.com/office/drawing/2014/main" id="{70EB308C-F021-4F1B-A609-C22651ED1893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 bwMode="black">
          <a:xfrm>
            <a:off x="645929" y="5351817"/>
            <a:ext cx="3693083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endParaRPr lang="en-GB" sz="1000" b="1" i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Report Date">
            <a:extLst>
              <a:ext uri="{FF2B5EF4-FFF2-40B4-BE49-F238E27FC236}">
                <a16:creationId xmlns="" xmlns:a16="http://schemas.microsoft.com/office/drawing/2014/main" id="{0BBB8318-EB82-4BAF-B07D-883DE61EDB2A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 bwMode="black">
          <a:xfrm>
            <a:off x="645929" y="4251960"/>
            <a:ext cx="3299154" cy="23083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endParaRPr lang="en-GB" sz="1500" i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" name="Cover image">
            <a:extLst>
              <a:ext uri="{FF2B5EF4-FFF2-40B4-BE49-F238E27FC236}">
                <a16:creationId xmlns="" xmlns:a16="http://schemas.microsoft.com/office/drawing/2014/main" id="{0B8EC450-2588-46B0-A962-4A8F28BBA87D}"/>
              </a:ext>
            </a:extLst>
          </p:cNvPr>
          <p:cNvSpPr txBox="1">
            <a:spLocks noChangeAspect="1"/>
          </p:cNvSpPr>
          <p:nvPr userDrawn="1">
            <p:custDataLst>
              <p:tags r:id="rId5"/>
            </p:custDataLst>
          </p:nvPr>
        </p:nvSpPr>
        <p:spPr>
          <a:xfrm>
            <a:off x="2616055" y="3589973"/>
            <a:ext cx="9231418" cy="3200400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endParaRPr lang="en-GB" sz="2200" dirty="0">
              <a:latin typeface="Georgia" pitchFamily="18" charset="0"/>
            </a:endParaRPr>
          </a:p>
        </p:txBody>
      </p:sp>
      <p:sp>
        <p:nvSpPr>
          <p:cNvPr id="18" name="Confidentiality Stamp">
            <a:extLst>
              <a:ext uri="{FF2B5EF4-FFF2-40B4-BE49-F238E27FC236}">
                <a16:creationId xmlns="" xmlns:a16="http://schemas.microsoft.com/office/drawing/2014/main" id="{544908D1-6B61-43B7-9B66-869C15C36F68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645929" y="2513439"/>
            <a:ext cx="7194628" cy="73866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GB" sz="4800" i="0" noProof="0" dirty="0">
                <a:solidFill>
                  <a:schemeClr val="bg1"/>
                </a:solidFill>
                <a:latin typeface="+mj-lt"/>
                <a:cs typeface="Arial" pitchFamily="34" charset="0"/>
              </a:rPr>
              <a:t> </a:t>
            </a:r>
          </a:p>
        </p:txBody>
      </p:sp>
      <p:sp>
        <p:nvSpPr>
          <p:cNvPr id="20" name="Confidentiality Stamp">
            <a:extLst>
              <a:ext uri="{FF2B5EF4-FFF2-40B4-BE49-F238E27FC236}">
                <a16:creationId xmlns="" xmlns:a16="http://schemas.microsoft.com/office/drawing/2014/main" id="{9C246A3E-6BB1-4A8C-8940-43DA547E6AC8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645929" y="3941064"/>
            <a:ext cx="7194628" cy="23083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GB" sz="1500" i="0" noProof="0" dirty="0">
                <a:solidFill>
                  <a:schemeClr val="bg1"/>
                </a:solidFill>
                <a:latin typeface="+mj-lt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734589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tle Slide 3 - withou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4">
            <a:extLst>
              <a:ext uri="{FF2B5EF4-FFF2-40B4-BE49-F238E27FC236}">
                <a16:creationId xmlns="" xmlns:a16="http://schemas.microsoft.com/office/drawing/2014/main" id="{86E1CB07-AAEA-314E-A423-4B23728F274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 bwMode="hidden">
          <a:xfrm>
            <a:off x="3108960" y="2"/>
            <a:ext cx="10708640" cy="7772399"/>
          </a:xfrm>
          <a:solidFill>
            <a:srgbClr val="DEDEDE"/>
          </a:solidFill>
        </p:spPr>
        <p:txBody>
          <a:bodyPr rIns="1371600" anchor="ctr" anchorCtr="0"/>
          <a:lstStyle>
            <a:lvl1pPr algn="r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37A9093B-3432-154B-91D3-38327BBF6EBC}"/>
              </a:ext>
            </a:extLst>
          </p:cNvPr>
          <p:cNvGrpSpPr/>
          <p:nvPr userDrawn="1">
            <p:custDataLst>
              <p:tags r:id="rId1"/>
            </p:custDataLst>
          </p:nvPr>
        </p:nvGrpSpPr>
        <p:grpSpPr>
          <a:xfrm>
            <a:off x="2" y="1"/>
            <a:ext cx="9483207" cy="7772400"/>
            <a:chOff x="1" y="3"/>
            <a:chExt cx="6126163" cy="6858000"/>
          </a:xfrm>
        </p:grpSpPr>
        <p:sp>
          <p:nvSpPr>
            <p:cNvPr id="12" name="Freeform: Shape 11">
              <a:extLst>
                <a:ext uri="{FF2B5EF4-FFF2-40B4-BE49-F238E27FC236}">
                  <a16:creationId xmlns="" xmlns:a16="http://schemas.microsoft.com/office/drawing/2014/main" id="{ED7CC873-FA37-4A3B-A68F-BA24516A184F}"/>
                </a:ext>
              </a:extLst>
            </p:cNvPr>
            <p:cNvSpPr>
              <a:spLocks noChangeAspect="1"/>
            </p:cNvSpPr>
            <p:nvPr userDrawn="1"/>
          </p:nvSpPr>
          <p:spPr bwMode="white">
            <a:xfrm>
              <a:off x="1" y="3"/>
              <a:ext cx="6126163" cy="6858000"/>
            </a:xfrm>
            <a:custGeom>
              <a:avLst/>
              <a:gdLst>
                <a:gd name="connsiteX0" fmla="*/ 0 w 6126163"/>
                <a:gd name="connsiteY0" fmla="*/ 0 h 6858000"/>
                <a:gd name="connsiteX1" fmla="*/ 2381250 w 6126163"/>
                <a:gd name="connsiteY1" fmla="*/ 0 h 6858000"/>
                <a:gd name="connsiteX2" fmla="*/ 2381250 w 6126163"/>
                <a:gd name="connsiteY2" fmla="*/ 765175 h 6858000"/>
                <a:gd name="connsiteX3" fmla="*/ 3149601 w 6126163"/>
                <a:gd name="connsiteY3" fmla="*/ 765175 h 6858000"/>
                <a:gd name="connsiteX4" fmla="*/ 3149601 w 6126163"/>
                <a:gd name="connsiteY4" fmla="*/ 1957388 h 6858000"/>
                <a:gd name="connsiteX5" fmla="*/ 5132388 w 6126163"/>
                <a:gd name="connsiteY5" fmla="*/ 1957388 h 6858000"/>
                <a:gd name="connsiteX6" fmla="*/ 5132388 w 6126163"/>
                <a:gd name="connsiteY6" fmla="*/ 4899025 h 6858000"/>
                <a:gd name="connsiteX7" fmla="*/ 6126163 w 6126163"/>
                <a:gd name="connsiteY7" fmla="*/ 4899025 h 6858000"/>
                <a:gd name="connsiteX8" fmla="*/ 6126163 w 6126163"/>
                <a:gd name="connsiteY8" fmla="*/ 6858000 h 6858000"/>
                <a:gd name="connsiteX9" fmla="*/ 5132388 w 6126163"/>
                <a:gd name="connsiteY9" fmla="*/ 6858000 h 6858000"/>
                <a:gd name="connsiteX10" fmla="*/ 3149601 w 6126163"/>
                <a:gd name="connsiteY10" fmla="*/ 6858000 h 6858000"/>
                <a:gd name="connsiteX11" fmla="*/ 2381250 w 6126163"/>
                <a:gd name="connsiteY11" fmla="*/ 6858000 h 6858000"/>
                <a:gd name="connsiteX12" fmla="*/ 917576 w 6126163"/>
                <a:gd name="connsiteY12" fmla="*/ 6858000 h 6858000"/>
                <a:gd name="connsiteX13" fmla="*/ 0 w 6126163"/>
                <a:gd name="connsiteY1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126163" h="6858000">
                  <a:moveTo>
                    <a:pt x="0" y="0"/>
                  </a:moveTo>
                  <a:lnTo>
                    <a:pt x="2381250" y="0"/>
                  </a:lnTo>
                  <a:lnTo>
                    <a:pt x="2381250" y="765175"/>
                  </a:lnTo>
                  <a:lnTo>
                    <a:pt x="3149601" y="765175"/>
                  </a:lnTo>
                  <a:lnTo>
                    <a:pt x="3149601" y="1957388"/>
                  </a:lnTo>
                  <a:lnTo>
                    <a:pt x="5132388" y="1957388"/>
                  </a:lnTo>
                  <a:lnTo>
                    <a:pt x="5132388" y="4899025"/>
                  </a:lnTo>
                  <a:lnTo>
                    <a:pt x="6126163" y="4899025"/>
                  </a:lnTo>
                  <a:lnTo>
                    <a:pt x="6126163" y="6858000"/>
                  </a:lnTo>
                  <a:lnTo>
                    <a:pt x="5132388" y="6858000"/>
                  </a:lnTo>
                  <a:lnTo>
                    <a:pt x="3149601" y="6858000"/>
                  </a:lnTo>
                  <a:lnTo>
                    <a:pt x="2381250" y="6858000"/>
                  </a:lnTo>
                  <a:lnTo>
                    <a:pt x="917576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D04A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210" dirty="0"/>
            </a:p>
          </p:txBody>
        </p:sp>
        <p:pic>
          <p:nvPicPr>
            <p:cNvPr id="10" name="Picture 9">
              <a:extLst>
                <a:ext uri="{FF2B5EF4-FFF2-40B4-BE49-F238E27FC236}">
                  <a16:creationId xmlns="" xmlns:a16="http://schemas.microsoft.com/office/drawing/2014/main" id="{89B02B9A-C678-D74D-B142-58CA492CDC0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 cstate="print"/>
            <a:stretch>
              <a:fillRect/>
            </a:stretch>
          </p:blipFill>
          <p:spPr bwMode="black">
            <a:xfrm>
              <a:off x="201168" y="5330955"/>
              <a:ext cx="1636776" cy="1351184"/>
            </a:xfrm>
            <a:prstGeom prst="rect">
              <a:avLst/>
            </a:prstGeom>
          </p:spPr>
        </p:pic>
      </p:grpSp>
      <p:sp>
        <p:nvSpPr>
          <p:cNvPr id="14" name="Confidentiality Stamp">
            <a:extLst>
              <a:ext uri="{FF2B5EF4-FFF2-40B4-BE49-F238E27FC236}">
                <a16:creationId xmlns="" xmlns:a16="http://schemas.microsoft.com/office/drawing/2014/main" id="{C86EBE8C-2CF4-40B7-B289-3EE472179A80}"/>
              </a:ext>
            </a:extLst>
          </p:cNvPr>
          <p:cNvSpPr txBox="1"/>
          <p:nvPr userDrawn="1">
            <p:custDataLst>
              <p:tags r:id="rId2"/>
            </p:custDataLst>
          </p:nvPr>
        </p:nvSpPr>
        <p:spPr>
          <a:xfrm>
            <a:off x="645929" y="4769130"/>
            <a:ext cx="7194628" cy="23083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GB" sz="1500" i="0" noProof="0" dirty="0">
                <a:solidFill>
                  <a:schemeClr val="bg1"/>
                </a:solidFill>
                <a:latin typeface="+mn-lt"/>
                <a:cs typeface="Arial" pitchFamily="34" charset="0"/>
              </a:rPr>
              <a:t> </a:t>
            </a:r>
          </a:p>
        </p:txBody>
      </p:sp>
      <p:sp>
        <p:nvSpPr>
          <p:cNvPr id="15" name="Draft Stamp">
            <a:extLst>
              <a:ext uri="{FF2B5EF4-FFF2-40B4-BE49-F238E27FC236}">
                <a16:creationId xmlns="" xmlns:a16="http://schemas.microsoft.com/office/drawing/2014/main" id="{70EB308C-F021-4F1B-A609-C22651ED1893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 bwMode="black">
          <a:xfrm>
            <a:off x="645929" y="5351817"/>
            <a:ext cx="3693083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endParaRPr lang="en-GB" sz="1000" b="1" i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Report Date">
            <a:extLst>
              <a:ext uri="{FF2B5EF4-FFF2-40B4-BE49-F238E27FC236}">
                <a16:creationId xmlns="" xmlns:a16="http://schemas.microsoft.com/office/drawing/2014/main" id="{0BBB8318-EB82-4BAF-B07D-883DE61EDB2A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 bwMode="black">
          <a:xfrm>
            <a:off x="645929" y="4251960"/>
            <a:ext cx="3299154" cy="23083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endParaRPr lang="en-GB" sz="1500" i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" name="Cover image">
            <a:extLst>
              <a:ext uri="{FF2B5EF4-FFF2-40B4-BE49-F238E27FC236}">
                <a16:creationId xmlns="" xmlns:a16="http://schemas.microsoft.com/office/drawing/2014/main" id="{0B8EC450-2588-46B0-A962-4A8F28BBA87D}"/>
              </a:ext>
            </a:extLst>
          </p:cNvPr>
          <p:cNvSpPr txBox="1">
            <a:spLocks noChangeAspect="1"/>
          </p:cNvSpPr>
          <p:nvPr userDrawn="1">
            <p:custDataLst>
              <p:tags r:id="rId5"/>
            </p:custDataLst>
          </p:nvPr>
        </p:nvSpPr>
        <p:spPr>
          <a:xfrm>
            <a:off x="2616055" y="3589973"/>
            <a:ext cx="9231418" cy="3200400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endParaRPr lang="en-GB" sz="2200" dirty="0">
              <a:latin typeface="Georgia" pitchFamily="18" charset="0"/>
            </a:endParaRPr>
          </a:p>
        </p:txBody>
      </p:sp>
      <p:sp>
        <p:nvSpPr>
          <p:cNvPr id="18" name="Confidentiality Stamp">
            <a:extLst>
              <a:ext uri="{FF2B5EF4-FFF2-40B4-BE49-F238E27FC236}">
                <a16:creationId xmlns="" xmlns:a16="http://schemas.microsoft.com/office/drawing/2014/main" id="{544908D1-6B61-43B7-9B66-869C15C36F68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645929" y="2513439"/>
            <a:ext cx="7194628" cy="73866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GB" sz="4800" i="0" noProof="0" dirty="0">
                <a:solidFill>
                  <a:schemeClr val="bg1"/>
                </a:solidFill>
                <a:latin typeface="+mj-lt"/>
                <a:cs typeface="Arial" pitchFamily="34" charset="0"/>
              </a:rPr>
              <a:t> </a:t>
            </a:r>
          </a:p>
        </p:txBody>
      </p:sp>
      <p:sp>
        <p:nvSpPr>
          <p:cNvPr id="20" name="Confidentiality Stamp">
            <a:extLst>
              <a:ext uri="{FF2B5EF4-FFF2-40B4-BE49-F238E27FC236}">
                <a16:creationId xmlns="" xmlns:a16="http://schemas.microsoft.com/office/drawing/2014/main" id="{9C246A3E-6BB1-4A8C-8940-43DA547E6AC8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645929" y="3941064"/>
            <a:ext cx="7194628" cy="23083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GB" sz="1500" i="0" noProof="0" dirty="0">
                <a:solidFill>
                  <a:schemeClr val="bg1"/>
                </a:solidFill>
                <a:latin typeface="+mj-lt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5313160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CCBFFE-32FB-4BD7-B766-4043C82277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7200" y="1272011"/>
            <a:ext cx="10363200" cy="2705947"/>
          </a:xfrm>
        </p:spPr>
        <p:txBody>
          <a:bodyPr anchor="b"/>
          <a:lstStyle>
            <a:lvl1pPr algn="ctr">
              <a:defRPr sz="6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9311D3D-44FC-4F23-85C6-F745CA9205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27200" y="4082310"/>
            <a:ext cx="10363200" cy="1876530"/>
          </a:xfrm>
        </p:spPr>
        <p:txBody>
          <a:bodyPr/>
          <a:lstStyle>
            <a:lvl1pPr marL="0" indent="0" algn="ctr">
              <a:buNone/>
              <a:defRPr sz="2720"/>
            </a:lvl1pPr>
            <a:lvl2pPr marL="518145" indent="0" algn="ctr">
              <a:buNone/>
              <a:defRPr sz="2267"/>
            </a:lvl2pPr>
            <a:lvl3pPr marL="1036290" indent="0" algn="ctr">
              <a:buNone/>
              <a:defRPr sz="2040"/>
            </a:lvl3pPr>
            <a:lvl4pPr marL="1554434" indent="0" algn="ctr">
              <a:buNone/>
              <a:defRPr sz="1813"/>
            </a:lvl4pPr>
            <a:lvl5pPr marL="2072579" indent="0" algn="ctr">
              <a:buNone/>
              <a:defRPr sz="1813"/>
            </a:lvl5pPr>
            <a:lvl6pPr marL="2590724" indent="0" algn="ctr">
              <a:buNone/>
              <a:defRPr sz="1813"/>
            </a:lvl6pPr>
            <a:lvl7pPr marL="3108869" indent="0" algn="ctr">
              <a:buNone/>
              <a:defRPr sz="1813"/>
            </a:lvl7pPr>
            <a:lvl8pPr marL="3627013" indent="0" algn="ctr">
              <a:buNone/>
              <a:defRPr sz="1813"/>
            </a:lvl8pPr>
            <a:lvl9pPr marL="4145158" indent="0" algn="ctr">
              <a:buNone/>
              <a:defRPr sz="1813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AA1C528-864C-4EB5-8926-CD7CF10F5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69B9F1F-BF57-44FF-8704-C5717CB13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AB4A7F5-2888-4F9E-8633-BD95AF39F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6CB0-CB89-4DD8-A4C1-357BA2DC24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198142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ABC7E1-5B93-46D1-9BAD-E8F63B98A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EE651BC-E3FF-4B22-B1D7-EDAF632D1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AF6A5B6-8F5F-4DA5-B7A7-83CDC28F8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C1EACAC-9217-4583-A583-0CAC30622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1A4EBC2-F643-41E2-BEA5-90225D2E8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6CB0-CB89-4DD8-A4C1-357BA2DC24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18331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8DE11F8-C916-43A4-B740-482536982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763" y="1937704"/>
            <a:ext cx="11917680" cy="3233102"/>
          </a:xfrm>
        </p:spPr>
        <p:txBody>
          <a:bodyPr anchor="b"/>
          <a:lstStyle>
            <a:lvl1pPr>
              <a:defRPr sz="6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3C4B52A-F3A6-4D41-A9E7-688EA3532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2763" y="5201392"/>
            <a:ext cx="11917680" cy="1700212"/>
          </a:xfrm>
        </p:spPr>
        <p:txBody>
          <a:bodyPr/>
          <a:lstStyle>
            <a:lvl1pPr marL="0" indent="0">
              <a:buNone/>
              <a:defRPr sz="2720">
                <a:solidFill>
                  <a:schemeClr val="tx1">
                    <a:tint val="75000"/>
                  </a:schemeClr>
                </a:solidFill>
              </a:defRPr>
            </a:lvl1pPr>
            <a:lvl2pPr marL="518145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A0D86BE-524A-4C14-A15B-8D4A02910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7DCFA95-9E7F-4E69-A0C5-F37D634D8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D5BB286-6B98-4C88-BC99-E88A368D4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6CB0-CB89-4DD8-A4C1-357BA2DC24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960178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075939-2205-4815-9167-19BE4888A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C56BD40-C08A-4B71-B4A0-8398052033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49960" y="2069042"/>
            <a:ext cx="587248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695218E-A153-487E-BE2B-F788EABCD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95160" y="2069042"/>
            <a:ext cx="587248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684053B-42BD-4D53-9D28-547DBFD30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28E0818-E78D-4DE9-BAC5-0FB2407A2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749144B-43A0-4E79-9C77-3D9DC1794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6CB0-CB89-4DD8-A4C1-357BA2DC24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3219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 hidden="1">
            <a:extLst>
              <a:ext uri="{FF2B5EF4-FFF2-40B4-BE49-F238E27FC236}">
                <a16:creationId xmlns="" xmlns:a16="http://schemas.microsoft.com/office/drawing/2014/main" id="{16EE6704-053D-4751-AAC5-F1F537A2C9F3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218081" cy="158750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GB" sz="3000" b="0" i="0" baseline="0" dirty="0">
              <a:latin typeface="Georgia" panose="02040502050405020303" pitchFamily="18" charset="0"/>
              <a:ea typeface="+mj-ea"/>
              <a:cs typeface="+mj-cs"/>
              <a:sym typeface="Georgia" panose="02040502050405020303" pitchFamily="18" charset="0"/>
            </a:endParaRPr>
          </a:p>
        </p:txBody>
      </p:sp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728565" y="1069848"/>
            <a:ext cx="12360471" cy="84124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3000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noProof="0" dirty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2"/>
            </p:custDataLst>
          </p:nvPr>
        </p:nvSpPr>
        <p:spPr>
          <a:xfrm>
            <a:off x="728564" y="2057400"/>
            <a:ext cx="6079744" cy="4882896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  <p:custDataLst>
              <p:tags r:id="rId3"/>
            </p:custDataLst>
          </p:nvPr>
        </p:nvSpPr>
        <p:spPr>
          <a:xfrm>
            <a:off x="7009292" y="2057400"/>
            <a:ext cx="6079744" cy="4882896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5" name="HeaderTOCPlaceholder"/>
          <p:cNvSpPr txBox="1"/>
          <p:nvPr userDrawn="1">
            <p:custDataLst>
              <p:tags r:id="rId4"/>
            </p:custDataLst>
          </p:nvPr>
        </p:nvSpPr>
        <p:spPr>
          <a:xfrm>
            <a:off x="4919903" y="704089"/>
            <a:ext cx="8159195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8" name="Section Header"/>
          <p:cNvSpPr txBox="1"/>
          <p:nvPr userDrawn="1">
            <p:custDataLst>
              <p:tags r:id="rId5"/>
            </p:custDataLst>
          </p:nvPr>
        </p:nvSpPr>
        <p:spPr>
          <a:xfrm>
            <a:off x="728564" y="704088"/>
            <a:ext cx="4168440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>
            <a:defPPr>
              <a:defRPr lang="en-US"/>
            </a:defPPr>
            <a:lvl1pPr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en-GB" sz="800" noProof="1">
              <a:solidFill>
                <a:schemeClr val="tx1"/>
              </a:solidFill>
            </a:endParaRPr>
          </a:p>
        </p:txBody>
      </p:sp>
      <p:sp>
        <p:nvSpPr>
          <p:cNvPr id="21" name="Date/Filepath" hidden="1"/>
          <p:cNvSpPr txBox="1"/>
          <p:nvPr userDrawn="1">
            <p:custDataLst>
              <p:tags r:id="rId6"/>
            </p:custDataLst>
          </p:nvPr>
        </p:nvSpPr>
        <p:spPr>
          <a:xfrm>
            <a:off x="4532597" y="303093"/>
            <a:ext cx="8541789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US" sz="900" noProof="1"/>
              <a:t>22/10/2021 C:\Users\shashvatd526\Desktop\PwC Projects\Jan Aadhaar\DBT Bharat\Meeting with JS\Meeting with JS_23_July_21_v1.0.pptx</a:t>
            </a:r>
            <a:endParaRPr lang="en-GB" sz="900" noProof="1"/>
          </a:p>
        </p:txBody>
      </p:sp>
      <p:sp>
        <p:nvSpPr>
          <p:cNvPr id="19" name="Slide Tags" hidden="1"/>
          <p:cNvSpPr txBox="1"/>
          <p:nvPr userDrawn="1">
            <p:custDataLst>
              <p:tags r:id="rId7"/>
            </p:custDataLst>
          </p:nvPr>
        </p:nvSpPr>
        <p:spPr>
          <a:xfrm>
            <a:off x="0" y="228600"/>
            <a:ext cx="21982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noProof="1"/>
              <a:t>Slide Tags</a:t>
            </a:r>
          </a:p>
        </p:txBody>
      </p:sp>
      <p:sp>
        <p:nvSpPr>
          <p:cNvPr id="20" name="Draft stamp" hidden="1">
            <a:extLst>
              <a:ext uri="{FF2B5EF4-FFF2-40B4-BE49-F238E27FC236}">
                <a16:creationId xmlns="" xmlns:a16="http://schemas.microsoft.com/office/drawing/2014/main" id="{26555BDF-7C84-4592-ACD1-DDDDF84190D7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4924090" y="7331155"/>
            <a:ext cx="2926819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800" noProof="1">
                <a:solidFill>
                  <a:schemeClr val="tx1"/>
                </a:solidFill>
              </a:rPr>
              <a:t>Draft</a:t>
            </a:r>
          </a:p>
        </p:txBody>
      </p:sp>
      <p:sp>
        <p:nvSpPr>
          <p:cNvPr id="23" name="Report Date">
            <a:extLst>
              <a:ext uri="{FF2B5EF4-FFF2-40B4-BE49-F238E27FC236}">
                <a16:creationId xmlns="" xmlns:a16="http://schemas.microsoft.com/office/drawing/2014/main" id="{A8AA2BC8-1024-45CC-9E76-6C0E7A21F6C0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12502337" y="7159753"/>
            <a:ext cx="586699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800" noProof="1">
                <a:solidFill>
                  <a:schemeClr val="tx1"/>
                </a:solidFill>
                <a:latin typeface="+mn-lt"/>
              </a:rPr>
              <a:t>26 July 2021</a:t>
            </a:r>
          </a:p>
        </p:txBody>
      </p:sp>
      <p:sp>
        <p:nvSpPr>
          <p:cNvPr id="24" name="Page Number">
            <a:extLst>
              <a:ext uri="{FF2B5EF4-FFF2-40B4-BE49-F238E27FC236}">
                <a16:creationId xmlns="" xmlns:a16="http://schemas.microsoft.com/office/drawing/2014/main" id="{A89B890D-CBFA-4D2C-BB10-C27690A99292}"/>
              </a:ext>
            </a:extLst>
          </p:cNvPr>
          <p:cNvSpPr txBox="1"/>
          <p:nvPr userDrawn="1">
            <p:custDataLst>
              <p:tags r:id="rId10"/>
            </p:custDataLst>
          </p:nvPr>
        </p:nvSpPr>
        <p:spPr>
          <a:xfrm>
            <a:off x="12649385" y="7313865"/>
            <a:ext cx="439651" cy="140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800" noProof="1">
              <a:solidFill>
                <a:schemeClr val="tx1"/>
              </a:solidFill>
            </a:endParaRPr>
          </a:p>
        </p:txBody>
      </p:sp>
      <p:sp>
        <p:nvSpPr>
          <p:cNvPr id="25" name="Presentation Disclaimer">
            <a:extLst>
              <a:ext uri="{FF2B5EF4-FFF2-40B4-BE49-F238E27FC236}">
                <a16:creationId xmlns="" xmlns:a16="http://schemas.microsoft.com/office/drawing/2014/main" id="{57CE9966-8074-4152-9D34-F90B6B3C28D5}"/>
              </a:ext>
            </a:extLst>
          </p:cNvPr>
          <p:cNvSpPr txBox="1"/>
          <p:nvPr userDrawn="1">
            <p:custDataLst>
              <p:tags r:id="rId11"/>
            </p:custDataLst>
          </p:nvPr>
        </p:nvSpPr>
        <p:spPr>
          <a:xfrm>
            <a:off x="728565" y="7159753"/>
            <a:ext cx="1399422" cy="12311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800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26" name="Section Footer">
            <a:extLst>
              <a:ext uri="{FF2B5EF4-FFF2-40B4-BE49-F238E27FC236}">
                <a16:creationId xmlns="" xmlns:a16="http://schemas.microsoft.com/office/drawing/2014/main" id="{FC58C329-4792-4816-A60A-3D2DCE9CA036}"/>
              </a:ext>
            </a:extLst>
          </p:cNvPr>
          <p:cNvSpPr txBox="1"/>
          <p:nvPr userDrawn="1">
            <p:custDataLst>
              <p:tags r:id="rId12"/>
            </p:custDataLst>
          </p:nvPr>
        </p:nvSpPr>
        <p:spPr>
          <a:xfrm>
            <a:off x="1168984" y="7331155"/>
            <a:ext cx="3363471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800" noProof="1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B5AFC1A6-EFD9-4BBD-86EB-FA5F92D972EA}"/>
              </a:ext>
            </a:extLst>
          </p:cNvPr>
          <p:cNvSpPr txBox="1"/>
          <p:nvPr userDrawn="1"/>
        </p:nvSpPr>
        <p:spPr>
          <a:xfrm>
            <a:off x="728564" y="7331155"/>
            <a:ext cx="320485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800" noProof="0" dirty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="" xmlns:a16="http://schemas.microsoft.com/office/drawing/2014/main" id="{A55CE69C-839D-427C-8F86-57156ADECE5D}"/>
              </a:ext>
            </a:extLst>
          </p:cNvPr>
          <p:cNvCxnSpPr>
            <a:cxnSpLocks/>
          </p:cNvCxnSpPr>
          <p:nvPr userDrawn="1"/>
        </p:nvCxnSpPr>
        <p:spPr>
          <a:xfrm>
            <a:off x="1098548" y="7342417"/>
            <a:ext cx="0" cy="100584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7630CF9-736E-4848-90FA-FB56003F6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1760" y="413809"/>
            <a:ext cx="11917680" cy="1502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7C8B755-4705-4012-82FB-599EA6684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1760" y="1905318"/>
            <a:ext cx="5845492" cy="933767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CFF4034-D72A-4015-8A7B-493261B06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1760" y="2839085"/>
            <a:ext cx="5845492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1F24A398-02EF-4A7D-AD38-3B305F353C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95160" y="1905318"/>
            <a:ext cx="5874280" cy="933767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EA155AAC-AB45-49EF-B182-ABCDAC7F21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995160" y="2839085"/>
            <a:ext cx="587428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BB541827-2DD1-4941-9264-7BF813FBE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7407747-0AE1-455B-88F2-F42D77C0B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F9872DD8-F4C1-47A8-9544-185C29379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6CB0-CB89-4DD8-A4C1-357BA2DC24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98854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FFED64F-7AC0-4045-ABF4-078456443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9D6AE8B-08F2-43A1-AD43-504591AD1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76F0298-FBFF-4CED-9F92-0C51BB925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27E2EEB-BE37-40B6-A25E-0C6EB79FD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6CB0-CB89-4DD8-A4C1-357BA2DC24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92093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A7A8C7C-B309-4E77-A258-0F79D68EB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350CD935-FFAF-4299-966D-D669335A5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2FDBC59-2344-4513-885A-F283FF50E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6CB0-CB89-4DD8-A4C1-357BA2DC24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210971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3DC4EB-4EBA-47E3-8864-F7D8C57EE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1760" y="518160"/>
            <a:ext cx="4456535" cy="1813560"/>
          </a:xfrm>
        </p:spPr>
        <p:txBody>
          <a:bodyPr anchor="b"/>
          <a:lstStyle>
            <a:lvl1pPr>
              <a:defRPr sz="362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CE9F06-64B2-4DAA-97E8-04D3DC9FF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4280" y="1119082"/>
            <a:ext cx="6995160" cy="5523442"/>
          </a:xfrm>
        </p:spPr>
        <p:txBody>
          <a:bodyPr/>
          <a:lstStyle>
            <a:lvl1pPr>
              <a:defRPr sz="3627"/>
            </a:lvl1pPr>
            <a:lvl2pPr>
              <a:defRPr sz="3173"/>
            </a:lvl2pPr>
            <a:lvl3pPr>
              <a:defRPr sz="2720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5AAEAE1-3535-4C14-9EA5-DA6385334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51760" y="2331720"/>
            <a:ext cx="4456535" cy="4319800"/>
          </a:xfrm>
        </p:spPr>
        <p:txBody>
          <a:bodyPr/>
          <a:lstStyle>
            <a:lvl1pPr marL="0" indent="0">
              <a:buNone/>
              <a:defRPr sz="1813"/>
            </a:lvl1pPr>
            <a:lvl2pPr marL="518145" indent="0">
              <a:buNone/>
              <a:defRPr sz="1587"/>
            </a:lvl2pPr>
            <a:lvl3pPr marL="1036290" indent="0">
              <a:buNone/>
              <a:defRPr sz="1360"/>
            </a:lvl3pPr>
            <a:lvl4pPr marL="1554434" indent="0">
              <a:buNone/>
              <a:defRPr sz="1133"/>
            </a:lvl4pPr>
            <a:lvl5pPr marL="2072579" indent="0">
              <a:buNone/>
              <a:defRPr sz="1133"/>
            </a:lvl5pPr>
            <a:lvl6pPr marL="2590724" indent="0">
              <a:buNone/>
              <a:defRPr sz="1133"/>
            </a:lvl6pPr>
            <a:lvl7pPr marL="3108869" indent="0">
              <a:buNone/>
              <a:defRPr sz="1133"/>
            </a:lvl7pPr>
            <a:lvl8pPr marL="3627013" indent="0">
              <a:buNone/>
              <a:defRPr sz="1133"/>
            </a:lvl8pPr>
            <a:lvl9pPr marL="4145158" indent="0">
              <a:buNone/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42BAB0F-9387-482D-9E61-2E780EC85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679ECAB-8A20-4FEA-BB70-8F958FA83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48140B9-AC7E-4CA4-BC14-570BABA1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6CB0-CB89-4DD8-A4C1-357BA2DC24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671953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5C78359-0D27-4372-8772-260B174A0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1760" y="518160"/>
            <a:ext cx="4456535" cy="1813560"/>
          </a:xfrm>
        </p:spPr>
        <p:txBody>
          <a:bodyPr anchor="b"/>
          <a:lstStyle>
            <a:lvl1pPr>
              <a:defRPr sz="362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106BAC5-4775-4C53-8FBB-5DC67C0210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74280" y="1119082"/>
            <a:ext cx="6995160" cy="5523442"/>
          </a:xfrm>
        </p:spPr>
        <p:txBody>
          <a:bodyPr/>
          <a:lstStyle>
            <a:lvl1pPr marL="0" indent="0">
              <a:buNone/>
              <a:defRPr sz="3627"/>
            </a:lvl1pPr>
            <a:lvl2pPr marL="518145" indent="0">
              <a:buNone/>
              <a:defRPr sz="3173"/>
            </a:lvl2pPr>
            <a:lvl3pPr marL="1036290" indent="0">
              <a:buNone/>
              <a:defRPr sz="2720"/>
            </a:lvl3pPr>
            <a:lvl4pPr marL="1554434" indent="0">
              <a:buNone/>
              <a:defRPr sz="2267"/>
            </a:lvl4pPr>
            <a:lvl5pPr marL="2072579" indent="0">
              <a:buNone/>
              <a:defRPr sz="2267"/>
            </a:lvl5pPr>
            <a:lvl6pPr marL="2590724" indent="0">
              <a:buNone/>
              <a:defRPr sz="2267"/>
            </a:lvl6pPr>
            <a:lvl7pPr marL="3108869" indent="0">
              <a:buNone/>
              <a:defRPr sz="2267"/>
            </a:lvl7pPr>
            <a:lvl8pPr marL="3627013" indent="0">
              <a:buNone/>
              <a:defRPr sz="2267"/>
            </a:lvl8pPr>
            <a:lvl9pPr marL="4145158" indent="0">
              <a:buNone/>
              <a:defRPr sz="2267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6DE7111-A296-4ED7-B03E-EDDFCA34E7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51760" y="2331720"/>
            <a:ext cx="4456535" cy="4319800"/>
          </a:xfrm>
        </p:spPr>
        <p:txBody>
          <a:bodyPr/>
          <a:lstStyle>
            <a:lvl1pPr marL="0" indent="0">
              <a:buNone/>
              <a:defRPr sz="1813"/>
            </a:lvl1pPr>
            <a:lvl2pPr marL="518145" indent="0">
              <a:buNone/>
              <a:defRPr sz="1587"/>
            </a:lvl2pPr>
            <a:lvl3pPr marL="1036290" indent="0">
              <a:buNone/>
              <a:defRPr sz="1360"/>
            </a:lvl3pPr>
            <a:lvl4pPr marL="1554434" indent="0">
              <a:buNone/>
              <a:defRPr sz="1133"/>
            </a:lvl4pPr>
            <a:lvl5pPr marL="2072579" indent="0">
              <a:buNone/>
              <a:defRPr sz="1133"/>
            </a:lvl5pPr>
            <a:lvl6pPr marL="2590724" indent="0">
              <a:buNone/>
              <a:defRPr sz="1133"/>
            </a:lvl6pPr>
            <a:lvl7pPr marL="3108869" indent="0">
              <a:buNone/>
              <a:defRPr sz="1133"/>
            </a:lvl7pPr>
            <a:lvl8pPr marL="3627013" indent="0">
              <a:buNone/>
              <a:defRPr sz="1133"/>
            </a:lvl8pPr>
            <a:lvl9pPr marL="4145158" indent="0">
              <a:buNone/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DC23990-3B40-4600-9A82-BF9B05786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430FB1A-D5EE-43CD-8C36-B02C0F812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36BFDAA-30D2-4F5E-BB45-36D52131B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6CB0-CB89-4DD8-A4C1-357BA2DC24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9252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3502DFD-F05E-45F4-9592-35C84682F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FC7F56E-6C27-4036-AEF8-A84ED22014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A373612-BC33-4563-B236-24AF05AD1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1F5C9BC-91DB-4D75-AFB0-B8CD78216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D6C0BBF-C653-4873-9A86-E65E3DFD5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6CB0-CB89-4DD8-A4C1-357BA2DC24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9033956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71C6CB3C-D6DE-4AEA-A48E-525D8C4899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88220" y="413808"/>
            <a:ext cx="2979420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AC8823B-55D7-4A42-ACF6-FAB18FC39F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49960" y="413808"/>
            <a:ext cx="8765540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BAE88A4-EA96-407B-A362-F3308519B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288FC6D-6AD5-4223-B25D-D0230D4D5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E896DC8-78FA-4C6E-97A5-A31C9C684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6CB0-CB89-4DD8-A4C1-357BA2DC24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965461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87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99982" y="2281343"/>
            <a:ext cx="5576697" cy="439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123260" y="2281343"/>
            <a:ext cx="5576697" cy="439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1658293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ar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 hidden="1">
            <a:extLst>
              <a:ext uri="{FF2B5EF4-FFF2-40B4-BE49-F238E27FC236}">
                <a16:creationId xmlns="" xmlns:a16="http://schemas.microsoft.com/office/drawing/2014/main" id="{0CEDA996-9EE8-4EB0-9181-872EA254580D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218081" cy="158750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GB" sz="3000" b="0" i="0" baseline="0" dirty="0">
              <a:latin typeface="Georgia" panose="02040502050405020303" pitchFamily="18" charset="0"/>
              <a:ea typeface="+mj-ea"/>
              <a:cs typeface="+mj-cs"/>
              <a:sym typeface="Georgia" panose="02040502050405020303" pitchFamily="18" charset="0"/>
            </a:endParaRPr>
          </a:p>
        </p:txBody>
      </p:sp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728565" y="1069848"/>
            <a:ext cx="12360471" cy="84124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3000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noProof="0" dirty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2"/>
            </p:custDataLst>
          </p:nvPr>
        </p:nvSpPr>
        <p:spPr>
          <a:xfrm>
            <a:off x="728564" y="2057400"/>
            <a:ext cx="8182392" cy="4882896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  <p:custDataLst>
              <p:tags r:id="rId3"/>
            </p:custDataLst>
          </p:nvPr>
        </p:nvSpPr>
        <p:spPr>
          <a:xfrm>
            <a:off x="9107056" y="2057400"/>
            <a:ext cx="3973607" cy="4882896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5" name="HeaderTOCPlaceholder"/>
          <p:cNvSpPr txBox="1"/>
          <p:nvPr userDrawn="1">
            <p:custDataLst>
              <p:tags r:id="rId4"/>
            </p:custDataLst>
          </p:nvPr>
        </p:nvSpPr>
        <p:spPr>
          <a:xfrm>
            <a:off x="4919903" y="704089"/>
            <a:ext cx="8159195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8" name="Section Header"/>
          <p:cNvSpPr txBox="1"/>
          <p:nvPr userDrawn="1">
            <p:custDataLst>
              <p:tags r:id="rId5"/>
            </p:custDataLst>
          </p:nvPr>
        </p:nvSpPr>
        <p:spPr>
          <a:xfrm>
            <a:off x="728564" y="704088"/>
            <a:ext cx="4168440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>
            <a:defPPr>
              <a:defRPr lang="en-US"/>
            </a:defPPr>
            <a:lvl1pPr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en-GB" sz="800" noProof="1">
              <a:solidFill>
                <a:schemeClr val="tx1"/>
              </a:solidFill>
            </a:endParaRPr>
          </a:p>
        </p:txBody>
      </p:sp>
      <p:sp>
        <p:nvSpPr>
          <p:cNvPr id="21" name="Date/Filepath" hidden="1"/>
          <p:cNvSpPr txBox="1"/>
          <p:nvPr userDrawn="1">
            <p:custDataLst>
              <p:tags r:id="rId6"/>
            </p:custDataLst>
          </p:nvPr>
        </p:nvSpPr>
        <p:spPr>
          <a:xfrm>
            <a:off x="4532597" y="303093"/>
            <a:ext cx="8541789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US" sz="900" noProof="1"/>
              <a:t>22/10/2021 C:\Users\shashvatd526\Desktop\PwC Projects\Jan Aadhaar\DBT Bharat\Meeting with JS\Meeting with JS_23_July_21_v1.0.pptx</a:t>
            </a:r>
            <a:endParaRPr lang="en-GB" sz="900" noProof="1"/>
          </a:p>
        </p:txBody>
      </p:sp>
      <p:sp>
        <p:nvSpPr>
          <p:cNvPr id="19" name="Slide Tags" hidden="1"/>
          <p:cNvSpPr txBox="1"/>
          <p:nvPr userDrawn="1">
            <p:custDataLst>
              <p:tags r:id="rId7"/>
            </p:custDataLst>
          </p:nvPr>
        </p:nvSpPr>
        <p:spPr>
          <a:xfrm>
            <a:off x="0" y="228600"/>
            <a:ext cx="21982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noProof="1"/>
              <a:t>Slide Tags</a:t>
            </a:r>
          </a:p>
        </p:txBody>
      </p:sp>
      <p:sp>
        <p:nvSpPr>
          <p:cNvPr id="20" name="Draft stamp" hidden="1">
            <a:extLst>
              <a:ext uri="{FF2B5EF4-FFF2-40B4-BE49-F238E27FC236}">
                <a16:creationId xmlns="" xmlns:a16="http://schemas.microsoft.com/office/drawing/2014/main" id="{176703B5-D291-496D-B26E-525DA3A36755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4924090" y="7331155"/>
            <a:ext cx="2926819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800" noProof="1">
                <a:solidFill>
                  <a:schemeClr val="tx1"/>
                </a:solidFill>
              </a:rPr>
              <a:t>Draft</a:t>
            </a:r>
          </a:p>
        </p:txBody>
      </p:sp>
      <p:sp>
        <p:nvSpPr>
          <p:cNvPr id="23" name="Report Date">
            <a:extLst>
              <a:ext uri="{FF2B5EF4-FFF2-40B4-BE49-F238E27FC236}">
                <a16:creationId xmlns="" xmlns:a16="http://schemas.microsoft.com/office/drawing/2014/main" id="{53D88DCA-117D-416D-82D2-2367ED968B27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12502337" y="7159753"/>
            <a:ext cx="586699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800" noProof="1">
                <a:solidFill>
                  <a:schemeClr val="tx1"/>
                </a:solidFill>
                <a:latin typeface="+mn-lt"/>
              </a:rPr>
              <a:t>26 July 2021</a:t>
            </a:r>
          </a:p>
        </p:txBody>
      </p:sp>
      <p:sp>
        <p:nvSpPr>
          <p:cNvPr id="24" name="Page Number">
            <a:extLst>
              <a:ext uri="{FF2B5EF4-FFF2-40B4-BE49-F238E27FC236}">
                <a16:creationId xmlns="" xmlns:a16="http://schemas.microsoft.com/office/drawing/2014/main" id="{D7336B48-3136-4E82-8B16-FBC22E8CAE02}"/>
              </a:ext>
            </a:extLst>
          </p:cNvPr>
          <p:cNvSpPr txBox="1"/>
          <p:nvPr userDrawn="1">
            <p:custDataLst>
              <p:tags r:id="rId10"/>
            </p:custDataLst>
          </p:nvPr>
        </p:nvSpPr>
        <p:spPr>
          <a:xfrm>
            <a:off x="12649385" y="7313865"/>
            <a:ext cx="439651" cy="140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800" noProof="1">
              <a:solidFill>
                <a:schemeClr val="tx1"/>
              </a:solidFill>
            </a:endParaRPr>
          </a:p>
        </p:txBody>
      </p:sp>
      <p:sp>
        <p:nvSpPr>
          <p:cNvPr id="25" name="Presentation Disclaimer">
            <a:extLst>
              <a:ext uri="{FF2B5EF4-FFF2-40B4-BE49-F238E27FC236}">
                <a16:creationId xmlns="" xmlns:a16="http://schemas.microsoft.com/office/drawing/2014/main" id="{90BED7C2-73F9-48D2-A750-793071C56932}"/>
              </a:ext>
            </a:extLst>
          </p:cNvPr>
          <p:cNvSpPr txBox="1"/>
          <p:nvPr userDrawn="1">
            <p:custDataLst>
              <p:tags r:id="rId11"/>
            </p:custDataLst>
          </p:nvPr>
        </p:nvSpPr>
        <p:spPr>
          <a:xfrm>
            <a:off x="728565" y="7159753"/>
            <a:ext cx="1399422" cy="12311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800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26" name="Section Footer">
            <a:extLst>
              <a:ext uri="{FF2B5EF4-FFF2-40B4-BE49-F238E27FC236}">
                <a16:creationId xmlns="" xmlns:a16="http://schemas.microsoft.com/office/drawing/2014/main" id="{951C7BF0-CFC4-4094-AA1F-87A845BB8958}"/>
              </a:ext>
            </a:extLst>
          </p:cNvPr>
          <p:cNvSpPr txBox="1"/>
          <p:nvPr userDrawn="1">
            <p:custDataLst>
              <p:tags r:id="rId12"/>
            </p:custDataLst>
          </p:nvPr>
        </p:nvSpPr>
        <p:spPr>
          <a:xfrm>
            <a:off x="1168984" y="7331155"/>
            <a:ext cx="3363471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800" noProof="1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72F61651-EB89-48D4-A6DE-27384110A6BB}"/>
              </a:ext>
            </a:extLst>
          </p:cNvPr>
          <p:cNvSpPr txBox="1"/>
          <p:nvPr userDrawn="1"/>
        </p:nvSpPr>
        <p:spPr>
          <a:xfrm>
            <a:off x="728564" y="7331155"/>
            <a:ext cx="320485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800" noProof="0" dirty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="" xmlns:a16="http://schemas.microsoft.com/office/drawing/2014/main" id="{F3DD7B9E-30C4-4159-BFEE-77F215166572}"/>
              </a:ext>
            </a:extLst>
          </p:cNvPr>
          <p:cNvCxnSpPr>
            <a:cxnSpLocks/>
          </p:cNvCxnSpPr>
          <p:nvPr userDrawn="1"/>
        </p:nvCxnSpPr>
        <p:spPr>
          <a:xfrm>
            <a:off x="1098548" y="7342417"/>
            <a:ext cx="0" cy="100584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 hidden="1">
            <a:extLst>
              <a:ext uri="{FF2B5EF4-FFF2-40B4-BE49-F238E27FC236}">
                <a16:creationId xmlns="" xmlns:a16="http://schemas.microsoft.com/office/drawing/2014/main" id="{E180EC31-BC5E-491D-A3C3-2623BD5C9CDB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218081" cy="158750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GB" sz="3000" b="0" i="0" baseline="0" dirty="0">
              <a:latin typeface="Georgia" panose="02040502050405020303" pitchFamily="18" charset="0"/>
              <a:ea typeface="+mj-ea"/>
              <a:cs typeface="+mj-cs"/>
              <a:sym typeface="Georgia" panose="02040502050405020303" pitchFamily="18" charset="0"/>
            </a:endParaRPr>
          </a:p>
        </p:txBody>
      </p:sp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728565" y="1069848"/>
            <a:ext cx="12360471" cy="84124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3000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noProof="0" dirty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2"/>
            </p:custDataLst>
          </p:nvPr>
        </p:nvSpPr>
        <p:spPr>
          <a:xfrm>
            <a:off x="728564" y="2057400"/>
            <a:ext cx="6075558" cy="2362200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  <p:custDataLst>
              <p:tags r:id="rId3"/>
            </p:custDataLst>
          </p:nvPr>
        </p:nvSpPr>
        <p:spPr>
          <a:xfrm>
            <a:off x="728564" y="4581144"/>
            <a:ext cx="6075558" cy="2359152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38" name="Content Placeholder 4"/>
          <p:cNvSpPr>
            <a:spLocks noGrp="1"/>
          </p:cNvSpPr>
          <p:nvPr>
            <p:ph sz="quarter" idx="26"/>
            <p:custDataLst>
              <p:tags r:id="rId4"/>
            </p:custDataLst>
          </p:nvPr>
        </p:nvSpPr>
        <p:spPr>
          <a:xfrm>
            <a:off x="7013479" y="2057400"/>
            <a:ext cx="6079744" cy="4882896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4" name="HeaderTOCPlaceholder"/>
          <p:cNvSpPr txBox="1"/>
          <p:nvPr userDrawn="1">
            <p:custDataLst>
              <p:tags r:id="rId5"/>
            </p:custDataLst>
          </p:nvPr>
        </p:nvSpPr>
        <p:spPr>
          <a:xfrm>
            <a:off x="4919903" y="704089"/>
            <a:ext cx="8159195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8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728564" y="704088"/>
            <a:ext cx="4168440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>
            <a:defPPr>
              <a:defRPr lang="en-US"/>
            </a:defPPr>
            <a:lvl1pPr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en-GB" sz="800" noProof="1">
              <a:solidFill>
                <a:schemeClr val="tx1"/>
              </a:solidFill>
            </a:endParaRPr>
          </a:p>
        </p:txBody>
      </p:sp>
      <p:sp>
        <p:nvSpPr>
          <p:cNvPr id="25" name="Date/Filepath" hidden="1"/>
          <p:cNvSpPr txBox="1"/>
          <p:nvPr userDrawn="1">
            <p:custDataLst>
              <p:tags r:id="rId7"/>
            </p:custDataLst>
          </p:nvPr>
        </p:nvSpPr>
        <p:spPr>
          <a:xfrm>
            <a:off x="4532597" y="303093"/>
            <a:ext cx="8541789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US" sz="900" noProof="1"/>
              <a:t>22/10/2021 C:\Users\shashvatd526\Desktop\PwC Projects\Jan Aadhaar\DBT Bharat\Meeting with JS\Meeting with JS_23_July_21_v1.0.pptx</a:t>
            </a:r>
            <a:endParaRPr lang="en-GB" sz="900" noProof="1"/>
          </a:p>
        </p:txBody>
      </p:sp>
      <p:sp>
        <p:nvSpPr>
          <p:cNvPr id="20" name="Slide Tags" hidden="1"/>
          <p:cNvSpPr txBox="1"/>
          <p:nvPr userDrawn="1">
            <p:custDataLst>
              <p:tags r:id="rId8"/>
            </p:custDataLst>
          </p:nvPr>
        </p:nvSpPr>
        <p:spPr>
          <a:xfrm>
            <a:off x="0" y="228600"/>
            <a:ext cx="21982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noProof="1"/>
              <a:t>Slide Tags</a:t>
            </a:r>
          </a:p>
        </p:txBody>
      </p:sp>
      <p:sp>
        <p:nvSpPr>
          <p:cNvPr id="24" name="Draft stamp" hidden="1">
            <a:extLst>
              <a:ext uri="{FF2B5EF4-FFF2-40B4-BE49-F238E27FC236}">
                <a16:creationId xmlns="" xmlns:a16="http://schemas.microsoft.com/office/drawing/2014/main" id="{98F467DD-E508-4793-B8C1-41188C0178BC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4924090" y="7331155"/>
            <a:ext cx="2926819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800" noProof="1">
                <a:solidFill>
                  <a:schemeClr val="tx1"/>
                </a:solidFill>
              </a:rPr>
              <a:t>Draft</a:t>
            </a:r>
          </a:p>
        </p:txBody>
      </p:sp>
      <p:sp>
        <p:nvSpPr>
          <p:cNvPr id="19" name="Report Date">
            <a:extLst>
              <a:ext uri="{FF2B5EF4-FFF2-40B4-BE49-F238E27FC236}">
                <a16:creationId xmlns="" xmlns:a16="http://schemas.microsoft.com/office/drawing/2014/main" id="{BDC234B1-84B0-44C3-BE38-95CEC0CA133D}"/>
              </a:ext>
            </a:extLst>
          </p:cNvPr>
          <p:cNvSpPr txBox="1"/>
          <p:nvPr userDrawn="1">
            <p:custDataLst>
              <p:tags r:id="rId10"/>
            </p:custDataLst>
          </p:nvPr>
        </p:nvSpPr>
        <p:spPr>
          <a:xfrm>
            <a:off x="12502337" y="7159753"/>
            <a:ext cx="586699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800" noProof="1">
                <a:solidFill>
                  <a:schemeClr val="tx1"/>
                </a:solidFill>
                <a:latin typeface="+mn-lt"/>
              </a:rPr>
              <a:t>26 July 2021</a:t>
            </a:r>
          </a:p>
        </p:txBody>
      </p:sp>
      <p:sp>
        <p:nvSpPr>
          <p:cNvPr id="21" name="Page Number">
            <a:extLst>
              <a:ext uri="{FF2B5EF4-FFF2-40B4-BE49-F238E27FC236}">
                <a16:creationId xmlns="" xmlns:a16="http://schemas.microsoft.com/office/drawing/2014/main" id="{B4A20242-E44A-4263-95BA-D1D5664EE2C3}"/>
              </a:ext>
            </a:extLst>
          </p:cNvPr>
          <p:cNvSpPr txBox="1"/>
          <p:nvPr userDrawn="1">
            <p:custDataLst>
              <p:tags r:id="rId11"/>
            </p:custDataLst>
          </p:nvPr>
        </p:nvSpPr>
        <p:spPr>
          <a:xfrm>
            <a:off x="12649385" y="7313865"/>
            <a:ext cx="439651" cy="140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800" noProof="1">
              <a:solidFill>
                <a:schemeClr val="tx1"/>
              </a:solidFill>
            </a:endParaRPr>
          </a:p>
        </p:txBody>
      </p:sp>
      <p:sp>
        <p:nvSpPr>
          <p:cNvPr id="23" name="Presentation Disclaimer">
            <a:extLst>
              <a:ext uri="{FF2B5EF4-FFF2-40B4-BE49-F238E27FC236}">
                <a16:creationId xmlns="" xmlns:a16="http://schemas.microsoft.com/office/drawing/2014/main" id="{885D6D75-46D2-4F31-9186-3D5BFAC2EBAE}"/>
              </a:ext>
            </a:extLst>
          </p:cNvPr>
          <p:cNvSpPr txBox="1"/>
          <p:nvPr userDrawn="1">
            <p:custDataLst>
              <p:tags r:id="rId12"/>
            </p:custDataLst>
          </p:nvPr>
        </p:nvSpPr>
        <p:spPr>
          <a:xfrm>
            <a:off x="728565" y="7159753"/>
            <a:ext cx="1399422" cy="12311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800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26" name="Section Footer">
            <a:extLst>
              <a:ext uri="{FF2B5EF4-FFF2-40B4-BE49-F238E27FC236}">
                <a16:creationId xmlns="" xmlns:a16="http://schemas.microsoft.com/office/drawing/2014/main" id="{880E68C9-26BA-4DB5-861B-DC433ABD5EC6}"/>
              </a:ext>
            </a:extLst>
          </p:cNvPr>
          <p:cNvSpPr txBox="1"/>
          <p:nvPr userDrawn="1">
            <p:custDataLst>
              <p:tags r:id="rId13"/>
            </p:custDataLst>
          </p:nvPr>
        </p:nvSpPr>
        <p:spPr>
          <a:xfrm>
            <a:off x="1168984" y="7331155"/>
            <a:ext cx="3363471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800" noProof="1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FDB6D62A-63C1-496F-864F-F8EA90700F13}"/>
              </a:ext>
            </a:extLst>
          </p:cNvPr>
          <p:cNvSpPr txBox="1"/>
          <p:nvPr userDrawn="1"/>
        </p:nvSpPr>
        <p:spPr>
          <a:xfrm>
            <a:off x="728564" y="7331155"/>
            <a:ext cx="320485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800" noProof="0" dirty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="" xmlns:a16="http://schemas.microsoft.com/office/drawing/2014/main" id="{EFA8B007-F8F4-4D8B-B7BA-C35A62369B11}"/>
              </a:ext>
            </a:extLst>
          </p:cNvPr>
          <p:cNvCxnSpPr>
            <a:cxnSpLocks/>
          </p:cNvCxnSpPr>
          <p:nvPr userDrawn="1"/>
        </p:nvCxnSpPr>
        <p:spPr>
          <a:xfrm>
            <a:off x="1098548" y="7342417"/>
            <a:ext cx="0" cy="100584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 top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 hidden="1">
            <a:extLst>
              <a:ext uri="{FF2B5EF4-FFF2-40B4-BE49-F238E27FC236}">
                <a16:creationId xmlns="" xmlns:a16="http://schemas.microsoft.com/office/drawing/2014/main" id="{8F4BFE81-4726-4D9A-8378-E6FFC694C9BA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218081" cy="158750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GB" sz="3000" b="0" i="0" baseline="0" dirty="0">
              <a:latin typeface="Georgia" panose="02040502050405020303" pitchFamily="18" charset="0"/>
              <a:ea typeface="+mj-ea"/>
              <a:cs typeface="+mj-cs"/>
              <a:sym typeface="Georgia" panose="02040502050405020303" pitchFamily="18" charset="0"/>
            </a:endParaRPr>
          </a:p>
        </p:txBody>
      </p:sp>
      <p:sp>
        <p:nvSpPr>
          <p:cNvPr id="48" name="Banner Statement"/>
          <p:cNvSpPr>
            <a:spLocks noGrp="1"/>
          </p:cNvSpPr>
          <p:nvPr>
            <p:ph type="title" hasCustomPrompt="1"/>
          </p:nvPr>
        </p:nvSpPr>
        <p:spPr>
          <a:xfrm>
            <a:off x="728565" y="1069848"/>
            <a:ext cx="12360471" cy="84124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3000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noProof="0" dirty="0"/>
              <a:t>Insert banner statement here</a:t>
            </a:r>
            <a:endParaRPr lang="en-GB" dirty="0"/>
          </a:p>
        </p:txBody>
      </p:sp>
      <p:sp>
        <p:nvSpPr>
          <p:cNvPr id="46" name="HeaderTOCPlaceholder"/>
          <p:cNvSpPr txBox="1"/>
          <p:nvPr userDrawn="1">
            <p:custDataLst>
              <p:tags r:id="rId2"/>
            </p:custDataLst>
          </p:nvPr>
        </p:nvSpPr>
        <p:spPr>
          <a:xfrm>
            <a:off x="4919903" y="704089"/>
            <a:ext cx="8159195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31" name="Section Header"/>
          <p:cNvSpPr txBox="1"/>
          <p:nvPr userDrawn="1">
            <p:custDataLst>
              <p:tags r:id="rId3"/>
            </p:custDataLst>
          </p:nvPr>
        </p:nvSpPr>
        <p:spPr>
          <a:xfrm>
            <a:off x="728564" y="704088"/>
            <a:ext cx="4168440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>
            <a:defPPr>
              <a:defRPr lang="en-US"/>
            </a:defPPr>
            <a:lvl1pPr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en-GB" sz="800" noProof="1">
              <a:solidFill>
                <a:schemeClr val="tx1"/>
              </a:solidFill>
            </a:endParaRPr>
          </a:p>
        </p:txBody>
      </p:sp>
      <p:sp>
        <p:nvSpPr>
          <p:cNvPr id="22" name="Date/Filepath" hidden="1"/>
          <p:cNvSpPr txBox="1"/>
          <p:nvPr userDrawn="1">
            <p:custDataLst>
              <p:tags r:id="rId4"/>
            </p:custDataLst>
          </p:nvPr>
        </p:nvSpPr>
        <p:spPr>
          <a:xfrm>
            <a:off x="4532597" y="303093"/>
            <a:ext cx="8541789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US" sz="900" noProof="1"/>
              <a:t>22/10/2021 C:\Users\shashvatd526\Desktop\PwC Projects\Jan Aadhaar\DBT Bharat\Meeting with JS\Meeting with JS_23_July_21_v1.0.pptx</a:t>
            </a:r>
            <a:endParaRPr lang="en-GB" sz="900" noProof="1"/>
          </a:p>
        </p:txBody>
      </p:sp>
      <p:sp>
        <p:nvSpPr>
          <p:cNvPr id="21" name="Slide Tags" hidden="1"/>
          <p:cNvSpPr txBox="1"/>
          <p:nvPr userDrawn="1">
            <p:custDataLst>
              <p:tags r:id="rId5"/>
            </p:custDataLst>
          </p:nvPr>
        </p:nvSpPr>
        <p:spPr>
          <a:xfrm>
            <a:off x="0" y="228600"/>
            <a:ext cx="21982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noProof="1"/>
              <a:t>Slide Tags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sz="quarter" idx="10"/>
            <p:custDataLst>
              <p:tags r:id="rId6"/>
            </p:custDataLst>
          </p:nvPr>
        </p:nvSpPr>
        <p:spPr>
          <a:xfrm>
            <a:off x="728564" y="2057400"/>
            <a:ext cx="6079744" cy="2358000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4" name="Content Placeholder 3"/>
          <p:cNvSpPr>
            <a:spLocks noGrp="1"/>
          </p:cNvSpPr>
          <p:nvPr>
            <p:ph sz="quarter" idx="11"/>
            <p:custDataLst>
              <p:tags r:id="rId7"/>
            </p:custDataLst>
          </p:nvPr>
        </p:nvSpPr>
        <p:spPr>
          <a:xfrm>
            <a:off x="7009292" y="2057400"/>
            <a:ext cx="6079744" cy="2358000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6" name="Content Placeholder 4"/>
          <p:cNvSpPr>
            <a:spLocks noGrp="1"/>
          </p:cNvSpPr>
          <p:nvPr>
            <p:ph sz="quarter" idx="12"/>
            <p:custDataLst>
              <p:tags r:id="rId8"/>
            </p:custDataLst>
          </p:nvPr>
        </p:nvSpPr>
        <p:spPr>
          <a:xfrm>
            <a:off x="728565" y="4582296"/>
            <a:ext cx="12360471" cy="2358000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5" name="Draft stamp" hidden="1">
            <a:extLst>
              <a:ext uri="{FF2B5EF4-FFF2-40B4-BE49-F238E27FC236}">
                <a16:creationId xmlns="" xmlns:a16="http://schemas.microsoft.com/office/drawing/2014/main" id="{E4D3AC3D-FB5C-4056-B3CE-C6F201747179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4924090" y="7331155"/>
            <a:ext cx="2926819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800" noProof="1">
                <a:solidFill>
                  <a:schemeClr val="tx1"/>
                </a:solidFill>
              </a:rPr>
              <a:t>Draft</a:t>
            </a:r>
          </a:p>
        </p:txBody>
      </p:sp>
      <p:sp>
        <p:nvSpPr>
          <p:cNvPr id="20" name="Report Date">
            <a:extLst>
              <a:ext uri="{FF2B5EF4-FFF2-40B4-BE49-F238E27FC236}">
                <a16:creationId xmlns="" xmlns:a16="http://schemas.microsoft.com/office/drawing/2014/main" id="{D8BE6AE2-E4FA-4A4C-9F4A-0801F27EF156}"/>
              </a:ext>
            </a:extLst>
          </p:cNvPr>
          <p:cNvSpPr txBox="1"/>
          <p:nvPr userDrawn="1">
            <p:custDataLst>
              <p:tags r:id="rId10"/>
            </p:custDataLst>
          </p:nvPr>
        </p:nvSpPr>
        <p:spPr>
          <a:xfrm>
            <a:off x="12502337" y="7159753"/>
            <a:ext cx="586699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800" noProof="1">
                <a:solidFill>
                  <a:schemeClr val="tx1"/>
                </a:solidFill>
                <a:latin typeface="+mn-lt"/>
              </a:rPr>
              <a:t>26 July 2021</a:t>
            </a:r>
          </a:p>
        </p:txBody>
      </p:sp>
      <p:sp>
        <p:nvSpPr>
          <p:cNvPr id="27" name="Page Number">
            <a:extLst>
              <a:ext uri="{FF2B5EF4-FFF2-40B4-BE49-F238E27FC236}">
                <a16:creationId xmlns="" xmlns:a16="http://schemas.microsoft.com/office/drawing/2014/main" id="{B132AC77-15B7-427D-9EDA-27E044A04CD8}"/>
              </a:ext>
            </a:extLst>
          </p:cNvPr>
          <p:cNvSpPr txBox="1"/>
          <p:nvPr userDrawn="1">
            <p:custDataLst>
              <p:tags r:id="rId11"/>
            </p:custDataLst>
          </p:nvPr>
        </p:nvSpPr>
        <p:spPr>
          <a:xfrm>
            <a:off x="12649385" y="7313865"/>
            <a:ext cx="439651" cy="140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800" noProof="1">
              <a:solidFill>
                <a:schemeClr val="tx1"/>
              </a:solidFill>
            </a:endParaRPr>
          </a:p>
        </p:txBody>
      </p:sp>
      <p:sp>
        <p:nvSpPr>
          <p:cNvPr id="29" name="Presentation Disclaimer">
            <a:extLst>
              <a:ext uri="{FF2B5EF4-FFF2-40B4-BE49-F238E27FC236}">
                <a16:creationId xmlns="" xmlns:a16="http://schemas.microsoft.com/office/drawing/2014/main" id="{C1ACCB47-82D5-446E-80FB-2690A95152B9}"/>
              </a:ext>
            </a:extLst>
          </p:cNvPr>
          <p:cNvSpPr txBox="1"/>
          <p:nvPr userDrawn="1">
            <p:custDataLst>
              <p:tags r:id="rId12"/>
            </p:custDataLst>
          </p:nvPr>
        </p:nvSpPr>
        <p:spPr>
          <a:xfrm>
            <a:off x="728565" y="7159753"/>
            <a:ext cx="1399422" cy="12311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800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30" name="Section Footer">
            <a:extLst>
              <a:ext uri="{FF2B5EF4-FFF2-40B4-BE49-F238E27FC236}">
                <a16:creationId xmlns="" xmlns:a16="http://schemas.microsoft.com/office/drawing/2014/main" id="{9A254952-4576-4CFE-B61C-9E6180278110}"/>
              </a:ext>
            </a:extLst>
          </p:cNvPr>
          <p:cNvSpPr txBox="1"/>
          <p:nvPr userDrawn="1">
            <p:custDataLst>
              <p:tags r:id="rId13"/>
            </p:custDataLst>
          </p:nvPr>
        </p:nvSpPr>
        <p:spPr>
          <a:xfrm>
            <a:off x="1168984" y="7331155"/>
            <a:ext cx="3363471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800" noProof="1">
              <a:solidFill>
                <a:schemeClr val="tx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2DDE2759-0B78-4BAC-9091-A3898FCC7E2D}"/>
              </a:ext>
            </a:extLst>
          </p:cNvPr>
          <p:cNvSpPr txBox="1"/>
          <p:nvPr userDrawn="1"/>
        </p:nvSpPr>
        <p:spPr>
          <a:xfrm>
            <a:off x="728564" y="7331155"/>
            <a:ext cx="320485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800" noProof="0" dirty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="" xmlns:a16="http://schemas.microsoft.com/office/drawing/2014/main" id="{9D178E40-037A-4FB9-9A78-25D7EB7BC066}"/>
              </a:ext>
            </a:extLst>
          </p:cNvPr>
          <p:cNvCxnSpPr>
            <a:cxnSpLocks/>
          </p:cNvCxnSpPr>
          <p:nvPr userDrawn="1"/>
        </p:nvCxnSpPr>
        <p:spPr>
          <a:xfrm>
            <a:off x="1098548" y="7342417"/>
            <a:ext cx="0" cy="100584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 hidden="1">
            <a:extLst>
              <a:ext uri="{FF2B5EF4-FFF2-40B4-BE49-F238E27FC236}">
                <a16:creationId xmlns="" xmlns:a16="http://schemas.microsoft.com/office/drawing/2014/main" id="{24A4F643-E7DF-4FE7-88D6-91AA597EB2AD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218081" cy="158750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GB" sz="3000" b="0" i="0" baseline="0" dirty="0">
              <a:latin typeface="Georgia" panose="02040502050405020303" pitchFamily="18" charset="0"/>
              <a:ea typeface="+mj-ea"/>
              <a:cs typeface="+mj-cs"/>
              <a:sym typeface="Georgia" panose="02040502050405020303" pitchFamily="18" charset="0"/>
            </a:endParaRPr>
          </a:p>
        </p:txBody>
      </p:sp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728565" y="1069848"/>
            <a:ext cx="12360471" cy="84124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3000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noProof="0" dirty="0"/>
              <a:t>Insert banner statement here 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2"/>
            </p:custDataLst>
          </p:nvPr>
        </p:nvSpPr>
        <p:spPr>
          <a:xfrm>
            <a:off x="728564" y="2057401"/>
            <a:ext cx="3981981" cy="4788717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5" name="HeaderTOCPlaceholder"/>
          <p:cNvSpPr txBox="1"/>
          <p:nvPr userDrawn="1">
            <p:custDataLst>
              <p:tags r:id="rId3"/>
            </p:custDataLst>
          </p:nvPr>
        </p:nvSpPr>
        <p:spPr>
          <a:xfrm>
            <a:off x="4919903" y="704089"/>
            <a:ext cx="8159195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8" name="Section Header"/>
          <p:cNvSpPr txBox="1"/>
          <p:nvPr userDrawn="1">
            <p:custDataLst>
              <p:tags r:id="rId4"/>
            </p:custDataLst>
          </p:nvPr>
        </p:nvSpPr>
        <p:spPr>
          <a:xfrm>
            <a:off x="728564" y="704088"/>
            <a:ext cx="4168440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>
            <a:defPPr>
              <a:defRPr lang="en-US"/>
            </a:defPPr>
            <a:lvl1pPr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en-GB" sz="800" noProof="1">
              <a:solidFill>
                <a:schemeClr val="tx1"/>
              </a:solidFill>
            </a:endParaRPr>
          </a:p>
        </p:txBody>
      </p:sp>
      <p:sp>
        <p:nvSpPr>
          <p:cNvPr id="21" name="Date/Filepath" hidden="1"/>
          <p:cNvSpPr txBox="1"/>
          <p:nvPr userDrawn="1">
            <p:custDataLst>
              <p:tags r:id="rId5"/>
            </p:custDataLst>
          </p:nvPr>
        </p:nvSpPr>
        <p:spPr>
          <a:xfrm>
            <a:off x="4532597" y="303093"/>
            <a:ext cx="8541789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US" sz="900" noProof="1"/>
              <a:t>22/10/2021 C:\Users\shashvatd526\Desktop\PwC Projects\Jan Aadhaar\DBT Bharat\Meeting with JS\Meeting with JS_23_July_21_v1.0.pptx</a:t>
            </a:r>
            <a:endParaRPr lang="en-GB" sz="900" noProof="1"/>
          </a:p>
        </p:txBody>
      </p:sp>
      <p:sp>
        <p:nvSpPr>
          <p:cNvPr id="19" name="Slide Tags" hidden="1"/>
          <p:cNvSpPr txBox="1"/>
          <p:nvPr userDrawn="1">
            <p:custDataLst>
              <p:tags r:id="rId6"/>
            </p:custDataLst>
          </p:nvPr>
        </p:nvSpPr>
        <p:spPr>
          <a:xfrm>
            <a:off x="0" y="228600"/>
            <a:ext cx="21982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noProof="1"/>
              <a:t>Slide Tags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="" xmlns:a16="http://schemas.microsoft.com/office/drawing/2014/main" id="{B38971D4-EE37-4CAA-9605-E33F450BEBA9}"/>
              </a:ext>
            </a:extLst>
          </p:cNvPr>
          <p:cNvSpPr>
            <a:spLocks noGrp="1"/>
          </p:cNvSpPr>
          <p:nvPr>
            <p:ph sz="quarter" idx="25"/>
            <p:custDataLst>
              <p:tags r:id="rId7"/>
            </p:custDataLst>
          </p:nvPr>
        </p:nvSpPr>
        <p:spPr>
          <a:xfrm>
            <a:off x="4917810" y="2057401"/>
            <a:ext cx="3981981" cy="4788717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="" xmlns:a16="http://schemas.microsoft.com/office/drawing/2014/main" id="{CB245656-626A-4ECA-ABB9-1EF1B8ECAB19}"/>
              </a:ext>
            </a:extLst>
          </p:cNvPr>
          <p:cNvSpPr>
            <a:spLocks noGrp="1"/>
          </p:cNvSpPr>
          <p:nvPr>
            <p:ph sz="quarter" idx="26"/>
            <p:custDataLst>
              <p:tags r:id="rId8"/>
            </p:custDataLst>
          </p:nvPr>
        </p:nvSpPr>
        <p:spPr>
          <a:xfrm>
            <a:off x="9107055" y="2057401"/>
            <a:ext cx="3981981" cy="4788717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24" name="Report Date">
            <a:extLst>
              <a:ext uri="{FF2B5EF4-FFF2-40B4-BE49-F238E27FC236}">
                <a16:creationId xmlns="" xmlns:a16="http://schemas.microsoft.com/office/drawing/2014/main" id="{71242622-92E5-4577-9939-C23982B6F01C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12502337" y="7159753"/>
            <a:ext cx="586699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800" noProof="1">
                <a:solidFill>
                  <a:schemeClr val="tx1"/>
                </a:solidFill>
                <a:latin typeface="+mn-lt"/>
              </a:rPr>
              <a:t>26 July 2021</a:t>
            </a:r>
          </a:p>
        </p:txBody>
      </p:sp>
      <p:sp>
        <p:nvSpPr>
          <p:cNvPr id="25" name="Page Number">
            <a:extLst>
              <a:ext uri="{FF2B5EF4-FFF2-40B4-BE49-F238E27FC236}">
                <a16:creationId xmlns="" xmlns:a16="http://schemas.microsoft.com/office/drawing/2014/main" id="{7253FE5D-87D6-4F45-BF52-14884C4140B0}"/>
              </a:ext>
            </a:extLst>
          </p:cNvPr>
          <p:cNvSpPr txBox="1"/>
          <p:nvPr userDrawn="1">
            <p:custDataLst>
              <p:tags r:id="rId10"/>
            </p:custDataLst>
          </p:nvPr>
        </p:nvSpPr>
        <p:spPr>
          <a:xfrm>
            <a:off x="12649385" y="7313865"/>
            <a:ext cx="439651" cy="140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800" noProof="1">
              <a:solidFill>
                <a:schemeClr val="tx1"/>
              </a:solidFill>
            </a:endParaRPr>
          </a:p>
        </p:txBody>
      </p:sp>
      <p:sp>
        <p:nvSpPr>
          <p:cNvPr id="26" name="Presentation Disclaimer">
            <a:extLst>
              <a:ext uri="{FF2B5EF4-FFF2-40B4-BE49-F238E27FC236}">
                <a16:creationId xmlns="" xmlns:a16="http://schemas.microsoft.com/office/drawing/2014/main" id="{2DE48912-752E-4B28-992E-A8018FA045F2}"/>
              </a:ext>
            </a:extLst>
          </p:cNvPr>
          <p:cNvSpPr txBox="1"/>
          <p:nvPr userDrawn="1">
            <p:custDataLst>
              <p:tags r:id="rId11"/>
            </p:custDataLst>
          </p:nvPr>
        </p:nvSpPr>
        <p:spPr>
          <a:xfrm>
            <a:off x="728565" y="7159753"/>
            <a:ext cx="1399422" cy="12311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800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27" name="Section Footer">
            <a:extLst>
              <a:ext uri="{FF2B5EF4-FFF2-40B4-BE49-F238E27FC236}">
                <a16:creationId xmlns="" xmlns:a16="http://schemas.microsoft.com/office/drawing/2014/main" id="{24E13DC1-0CD8-4F00-BEB6-8ED480D16571}"/>
              </a:ext>
            </a:extLst>
          </p:cNvPr>
          <p:cNvSpPr txBox="1"/>
          <p:nvPr userDrawn="1">
            <p:custDataLst>
              <p:tags r:id="rId12"/>
            </p:custDataLst>
          </p:nvPr>
        </p:nvSpPr>
        <p:spPr>
          <a:xfrm>
            <a:off x="1168984" y="7331155"/>
            <a:ext cx="3363471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800" noProof="1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87E1B077-C346-4667-9422-134889A69A8E}"/>
              </a:ext>
            </a:extLst>
          </p:cNvPr>
          <p:cNvSpPr txBox="1"/>
          <p:nvPr userDrawn="1"/>
        </p:nvSpPr>
        <p:spPr>
          <a:xfrm>
            <a:off x="728564" y="7331155"/>
            <a:ext cx="320485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800" noProof="0" dirty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="" xmlns:a16="http://schemas.microsoft.com/office/drawing/2014/main" id="{430B69CA-5FCE-4A4A-B144-701CC8BBBE64}"/>
              </a:ext>
            </a:extLst>
          </p:cNvPr>
          <p:cNvCxnSpPr>
            <a:cxnSpLocks/>
          </p:cNvCxnSpPr>
          <p:nvPr userDrawn="1"/>
        </p:nvCxnSpPr>
        <p:spPr>
          <a:xfrm>
            <a:off x="1098548" y="7342417"/>
            <a:ext cx="0" cy="100584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raft stamp" hidden="1">
            <a:extLst>
              <a:ext uri="{FF2B5EF4-FFF2-40B4-BE49-F238E27FC236}">
                <a16:creationId xmlns="" xmlns:a16="http://schemas.microsoft.com/office/drawing/2014/main" id="{8BA4733D-DD24-4E66-AB15-27D0B8AA9EB2}"/>
              </a:ext>
            </a:extLst>
          </p:cNvPr>
          <p:cNvSpPr txBox="1"/>
          <p:nvPr userDrawn="1">
            <p:custDataLst>
              <p:tags r:id="rId13"/>
            </p:custDataLst>
          </p:nvPr>
        </p:nvSpPr>
        <p:spPr>
          <a:xfrm>
            <a:off x="4924090" y="7331155"/>
            <a:ext cx="2926819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800" noProof="1">
                <a:solidFill>
                  <a:schemeClr val="tx1"/>
                </a:solidFill>
              </a:rPr>
              <a:t>Draft</a:t>
            </a:r>
          </a:p>
        </p:txBody>
      </p:sp>
    </p:spTree>
    <p:extLst>
      <p:ext uri="{BB962C8B-B14F-4D97-AF65-F5344CB8AC3E}">
        <p14:creationId xmlns="" xmlns:p14="http://schemas.microsoft.com/office/powerpoint/2010/main" val="273937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F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 hidden="1">
            <a:extLst>
              <a:ext uri="{FF2B5EF4-FFF2-40B4-BE49-F238E27FC236}">
                <a16:creationId xmlns="" xmlns:a16="http://schemas.microsoft.com/office/drawing/2014/main" id="{16885665-0D77-4758-B8B0-BCA2447CE920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218081" cy="158750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GB" sz="3000" b="0" i="0" baseline="0" dirty="0">
              <a:latin typeface="Georgia" panose="02040502050405020303" pitchFamily="18" charset="0"/>
              <a:ea typeface="+mj-ea"/>
              <a:cs typeface="+mj-cs"/>
              <a:sym typeface="Georgia" panose="02040502050405020303" pitchFamily="18" charset="0"/>
            </a:endParaRPr>
          </a:p>
        </p:txBody>
      </p:sp>
      <p:sp>
        <p:nvSpPr>
          <p:cNvPr id="53" name="Banner Statement"/>
          <p:cNvSpPr>
            <a:spLocks noGrp="1"/>
          </p:cNvSpPr>
          <p:nvPr>
            <p:ph type="title" hasCustomPrompt="1"/>
          </p:nvPr>
        </p:nvSpPr>
        <p:spPr>
          <a:xfrm>
            <a:off x="728565" y="1069848"/>
            <a:ext cx="12360471" cy="84124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3000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noProof="0" dirty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</p:nvPr>
        </p:nvSpPr>
        <p:spPr>
          <a:xfrm>
            <a:off x="728564" y="2057400"/>
            <a:ext cx="6079744" cy="2359152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</p:nvPr>
        </p:nvSpPr>
        <p:spPr>
          <a:xfrm>
            <a:off x="7009292" y="2057400"/>
            <a:ext cx="6079744" cy="2359152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38" name="Content Placeholder 4"/>
          <p:cNvSpPr>
            <a:spLocks noGrp="1"/>
          </p:cNvSpPr>
          <p:nvPr>
            <p:ph sz="quarter" idx="26"/>
          </p:nvPr>
        </p:nvSpPr>
        <p:spPr>
          <a:xfrm>
            <a:off x="728564" y="4581144"/>
            <a:ext cx="6079744" cy="2359152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0" name="Content Placeholder 5"/>
          <p:cNvSpPr>
            <a:spLocks noGrp="1"/>
          </p:cNvSpPr>
          <p:nvPr>
            <p:ph sz="quarter" idx="27"/>
          </p:nvPr>
        </p:nvSpPr>
        <p:spPr>
          <a:xfrm>
            <a:off x="7009292" y="4581144"/>
            <a:ext cx="6079744" cy="2359152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1" name="HeaderTOCPlaceholder"/>
          <p:cNvSpPr txBox="1"/>
          <p:nvPr userDrawn="1">
            <p:custDataLst>
              <p:tags r:id="rId2"/>
            </p:custDataLst>
          </p:nvPr>
        </p:nvSpPr>
        <p:spPr>
          <a:xfrm>
            <a:off x="4919903" y="704089"/>
            <a:ext cx="8159195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6" name="Section Header"/>
          <p:cNvSpPr txBox="1"/>
          <p:nvPr userDrawn="1">
            <p:custDataLst>
              <p:tags r:id="rId3"/>
            </p:custDataLst>
          </p:nvPr>
        </p:nvSpPr>
        <p:spPr>
          <a:xfrm>
            <a:off x="728564" y="704088"/>
            <a:ext cx="4168440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>
            <a:defPPr>
              <a:defRPr lang="en-US"/>
            </a:defPPr>
            <a:lvl1pPr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en-GB" sz="800" noProof="1">
              <a:solidFill>
                <a:schemeClr val="tx1"/>
              </a:solidFill>
            </a:endParaRPr>
          </a:p>
        </p:txBody>
      </p:sp>
      <p:sp>
        <p:nvSpPr>
          <p:cNvPr id="27" name="Date/Filepath" hidden="1"/>
          <p:cNvSpPr txBox="1"/>
          <p:nvPr userDrawn="1">
            <p:custDataLst>
              <p:tags r:id="rId4"/>
            </p:custDataLst>
          </p:nvPr>
        </p:nvSpPr>
        <p:spPr>
          <a:xfrm>
            <a:off x="4532597" y="303093"/>
            <a:ext cx="8541789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US" sz="900" noProof="1"/>
              <a:t>22/10/2021 C:\Users\shashvatd526\Desktop\PwC Projects\Jan Aadhaar\DBT Bharat\Meeting with JS\Meeting with JS_23_July_21_v1.0.pptx</a:t>
            </a:r>
            <a:endParaRPr lang="en-GB" sz="900" noProof="1"/>
          </a:p>
        </p:txBody>
      </p:sp>
      <p:sp>
        <p:nvSpPr>
          <p:cNvPr id="21" name="Slide Tags" hidden="1"/>
          <p:cNvSpPr txBox="1"/>
          <p:nvPr userDrawn="1">
            <p:custDataLst>
              <p:tags r:id="rId5"/>
            </p:custDataLst>
          </p:nvPr>
        </p:nvSpPr>
        <p:spPr>
          <a:xfrm>
            <a:off x="0" y="228600"/>
            <a:ext cx="21982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noProof="1"/>
              <a:t>Slide Tags</a:t>
            </a:r>
          </a:p>
        </p:txBody>
      </p:sp>
      <p:sp>
        <p:nvSpPr>
          <p:cNvPr id="20" name="Report Date">
            <a:extLst>
              <a:ext uri="{FF2B5EF4-FFF2-40B4-BE49-F238E27FC236}">
                <a16:creationId xmlns="" xmlns:a16="http://schemas.microsoft.com/office/drawing/2014/main" id="{C9AC37EA-A51B-4D19-8AFD-D5550BB1DBD4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12502337" y="7159753"/>
            <a:ext cx="586699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800" noProof="1">
                <a:solidFill>
                  <a:schemeClr val="tx1"/>
                </a:solidFill>
                <a:latin typeface="+mn-lt"/>
              </a:rPr>
              <a:t>26 July 2021</a:t>
            </a:r>
          </a:p>
        </p:txBody>
      </p:sp>
      <p:sp>
        <p:nvSpPr>
          <p:cNvPr id="22" name="Page Number">
            <a:extLst>
              <a:ext uri="{FF2B5EF4-FFF2-40B4-BE49-F238E27FC236}">
                <a16:creationId xmlns="" xmlns:a16="http://schemas.microsoft.com/office/drawing/2014/main" id="{D5E4965D-0DB2-40AB-8C54-A02F73111BD4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12649385" y="7313865"/>
            <a:ext cx="439651" cy="140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800" noProof="1">
              <a:solidFill>
                <a:schemeClr val="tx1"/>
              </a:solidFill>
            </a:endParaRPr>
          </a:p>
        </p:txBody>
      </p:sp>
      <p:sp>
        <p:nvSpPr>
          <p:cNvPr id="25" name="Presentation Disclaimer">
            <a:extLst>
              <a:ext uri="{FF2B5EF4-FFF2-40B4-BE49-F238E27FC236}">
                <a16:creationId xmlns="" xmlns:a16="http://schemas.microsoft.com/office/drawing/2014/main" id="{5D5F1A31-F3C3-4E8D-8EE5-5D802CF63C9C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728565" y="7159753"/>
            <a:ext cx="1399422" cy="12311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800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28" name="Section Footer">
            <a:extLst>
              <a:ext uri="{FF2B5EF4-FFF2-40B4-BE49-F238E27FC236}">
                <a16:creationId xmlns="" xmlns:a16="http://schemas.microsoft.com/office/drawing/2014/main" id="{386FB611-2223-4501-B9AF-3FF472560856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1168984" y="7331155"/>
            <a:ext cx="3363471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800" noProof="1">
              <a:solidFill>
                <a:schemeClr val="tx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6337E43E-8B9E-4332-A613-62823857903C}"/>
              </a:ext>
            </a:extLst>
          </p:cNvPr>
          <p:cNvSpPr txBox="1"/>
          <p:nvPr userDrawn="1"/>
        </p:nvSpPr>
        <p:spPr>
          <a:xfrm>
            <a:off x="728564" y="7331155"/>
            <a:ext cx="320485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800" noProof="0" dirty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="" xmlns:a16="http://schemas.microsoft.com/office/drawing/2014/main" id="{B42FC379-8CCB-4D1B-B59F-CD6E374799E5}"/>
              </a:ext>
            </a:extLst>
          </p:cNvPr>
          <p:cNvCxnSpPr>
            <a:cxnSpLocks/>
          </p:cNvCxnSpPr>
          <p:nvPr userDrawn="1"/>
        </p:nvCxnSpPr>
        <p:spPr>
          <a:xfrm>
            <a:off x="1098548" y="7342417"/>
            <a:ext cx="0" cy="100584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raft stamp" hidden="1">
            <a:extLst>
              <a:ext uri="{FF2B5EF4-FFF2-40B4-BE49-F238E27FC236}">
                <a16:creationId xmlns="" xmlns:a16="http://schemas.microsoft.com/office/drawing/2014/main" id="{2F22AEF7-CCE6-447D-A2ED-AE17E661B936}"/>
              </a:ext>
            </a:extLst>
          </p:cNvPr>
          <p:cNvSpPr txBox="1"/>
          <p:nvPr userDrawn="1">
            <p:custDataLst>
              <p:tags r:id="rId10"/>
            </p:custDataLst>
          </p:nvPr>
        </p:nvSpPr>
        <p:spPr>
          <a:xfrm>
            <a:off x="4924090" y="7331155"/>
            <a:ext cx="2926819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800" noProof="1">
                <a:solidFill>
                  <a:schemeClr val="tx1"/>
                </a:solidFill>
              </a:rPr>
              <a:t>Draft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/Filepath" hidden="1"/>
          <p:cNvSpPr txBox="1"/>
          <p:nvPr userDrawn="1">
            <p:custDataLst>
              <p:tags r:id="rId1"/>
            </p:custDataLst>
          </p:nvPr>
        </p:nvSpPr>
        <p:spPr>
          <a:xfrm>
            <a:off x="4532597" y="303093"/>
            <a:ext cx="8541789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US" sz="900" noProof="1"/>
              <a:t>22/10/2021 C:\Users\shashvatd526\Desktop\PwC Projects\Jan Aadhaar\DBT Bharat\Meeting with JS\Meeting with JS_23_July_21_v1.0.pptx</a:t>
            </a:r>
            <a:endParaRPr lang="en-GB" sz="900" noProof="1"/>
          </a:p>
        </p:txBody>
      </p:sp>
      <p:sp>
        <p:nvSpPr>
          <p:cNvPr id="5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28600"/>
            <a:ext cx="21982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noProof="1"/>
              <a:t>Slide Tags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hidden="1"/>
          <p:cNvSpPr/>
          <p:nvPr userDrawn="1">
            <p:custDataLst>
              <p:tags r:id="rId27"/>
            </p:custDataLst>
          </p:nvPr>
        </p:nvSpPr>
        <p:spPr>
          <a:xfrm>
            <a:off x="0" y="0"/>
            <a:ext cx="218081" cy="158750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/>
            <a:endParaRPr lang="en-GB" sz="2800" b="1" i="0" baseline="0" dirty="0">
              <a:latin typeface="Georgia" panose="02040502050405020303" pitchFamily="18" charset="0"/>
              <a:ea typeface="+mj-ea"/>
              <a:cs typeface="+mj-cs"/>
              <a:sym typeface="Georgia" panose="02040502050405020303" pitchFamily="18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8565" y="1069848"/>
            <a:ext cx="12360471" cy="8412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8565" y="2057400"/>
            <a:ext cx="12360471" cy="4881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777728" y="7086600"/>
            <a:ext cx="2298746" cy="15544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8565" y="7086600"/>
            <a:ext cx="7938839" cy="15544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77728" y="7242048"/>
            <a:ext cx="2298746" cy="15544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D5A39AF-FEF5-47AB-AA80-4C0BD4A8B0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32" r:id="rId2"/>
    <p:sldLayoutId id="2147483701" r:id="rId3"/>
    <p:sldLayoutId id="2147483700" r:id="rId4"/>
    <p:sldLayoutId id="2147483697" r:id="rId5"/>
    <p:sldLayoutId id="2147483720" r:id="rId6"/>
    <p:sldLayoutId id="2147483745" r:id="rId7"/>
    <p:sldLayoutId id="2147483696" r:id="rId8"/>
    <p:sldLayoutId id="2147483705" r:id="rId9"/>
    <p:sldLayoutId id="2147483688" r:id="rId10"/>
    <p:sldLayoutId id="2147483721" r:id="rId11"/>
    <p:sldLayoutId id="2147483730" r:id="rId12"/>
    <p:sldLayoutId id="2147483746" r:id="rId13"/>
    <p:sldLayoutId id="2147483733" r:id="rId14"/>
    <p:sldLayoutId id="2147483758" r:id="rId15"/>
    <p:sldLayoutId id="2147483754" r:id="rId16"/>
    <p:sldLayoutId id="2147483751" r:id="rId17"/>
    <p:sldLayoutId id="2147483759" r:id="rId18"/>
    <p:sldLayoutId id="2147483755" r:id="rId19"/>
    <p:sldLayoutId id="2147483739" r:id="rId20"/>
    <p:sldLayoutId id="2147483737" r:id="rId21"/>
    <p:sldLayoutId id="2147483742" r:id="rId22"/>
    <p:sldLayoutId id="2147483747" r:id="rId23"/>
    <p:sldLayoutId id="2147483741" r:id="rId24"/>
    <p:sldLayoutId id="2147483740" r:id="rId25"/>
  </p:sldLayoutIdLst>
  <p:hf sldNum="0" hdr="0" ftr="0" dt="0"/>
  <p:txStyles>
    <p:titleStyle>
      <a:lvl1pPr algn="l" defTabSz="1018824" rtl="0" eaLnBrk="1" latinLnBrk="0" hangingPunct="1">
        <a:spcBef>
          <a:spcPct val="0"/>
        </a:spcBef>
        <a:buNone/>
        <a:defRPr sz="3000" b="0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1019175" rtl="0" eaLnBrk="1" fontAlgn="base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000000"/>
        </a:buClr>
        <a:buSzTx/>
        <a:buFont typeface="Wingdings" pitchFamily="2" charset="2"/>
        <a:buNone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234950" marR="0" indent="-228600" algn="l" defTabSz="1019175" rtl="0" eaLnBrk="1" fontAlgn="base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000000"/>
        </a:buClr>
        <a:buSzTx/>
        <a:buFont typeface="Times New Roman" pitchFamily="18" charset="0"/>
        <a:buChar char="•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468000" marR="0" indent="-230400" algn="l" defTabSz="1019175" rtl="0" eaLnBrk="1" fontAlgn="base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000000"/>
        </a:buClr>
        <a:buSzTx/>
        <a:buFont typeface="Arial" pitchFamily="34" charset="0"/>
        <a:buChar char="-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694800" marR="0" indent="-230400" algn="l" defTabSz="1019175" rtl="0" eaLnBrk="1" fontAlgn="base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000000"/>
        </a:buClr>
        <a:buSzTx/>
        <a:buFont typeface="Georgia" pitchFamily="18" charset="0"/>
        <a:buChar char="◦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marR="0" indent="-228600" algn="l" defTabSz="1019175" rtl="0" eaLnBrk="1" fontAlgn="base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000000"/>
        </a:buClr>
        <a:buSzTx/>
        <a:buFont typeface="Georgia" pitchFamily="18" charset="0"/>
        <a:buChar char="›"/>
        <a:tabLst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34000" marR="0" indent="-230400" algn="l" defTabSz="1018824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 typeface="+mj-lt"/>
        <a:buAutoNum type="arabicPeriod"/>
        <a:tabLst/>
        <a:defRPr lang="en-GB" sz="1400" kern="1200" baseline="0" noProof="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468000" marR="0" indent="-228600" algn="l" defTabSz="1018824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 typeface="+mj-lt"/>
        <a:buAutoNum type="alphaLcPeriod"/>
        <a:tabLst/>
        <a:defRPr lang="en-GB" sz="1400" kern="1200" baseline="0" noProof="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694800" marR="0" indent="-228600" algn="l" defTabSz="1018824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 typeface="+mj-lt"/>
        <a:buAutoNum type="romanLcPeriod"/>
        <a:tabLst/>
        <a:defRPr lang="en-GB" sz="1400" kern="1200" baseline="0" noProof="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0" marR="0" indent="0" algn="l" defTabSz="1018824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 typeface="Arial" pitchFamily="34" charset="0"/>
        <a:buNone/>
        <a:tabLst/>
        <a:defRPr lang="en-GB" sz="1400" b="1" kern="1200" baseline="0" noProof="0" dirty="0" smtClean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pos="457" userDrawn="1">
          <p15:clr>
            <a:srgbClr val="A4A3A4"/>
          </p15:clr>
        </p15:guide>
        <p15:guide id="2" pos="1648" userDrawn="1">
          <p15:clr>
            <a:srgbClr val="A4A3A4"/>
          </p15:clr>
        </p15:guide>
        <p15:guide id="3" pos="1778" userDrawn="1">
          <p15:clr>
            <a:srgbClr val="A4A3A4"/>
          </p15:clr>
        </p15:guide>
        <p15:guide id="4" pos="2969" userDrawn="1">
          <p15:clr>
            <a:srgbClr val="A4A3A4"/>
          </p15:clr>
        </p15:guide>
        <p15:guide id="5" pos="3098" userDrawn="1">
          <p15:clr>
            <a:srgbClr val="A4A3A4"/>
          </p15:clr>
        </p15:guide>
        <p15:guide id="6" pos="4287" userDrawn="1">
          <p15:clr>
            <a:srgbClr val="A4A3A4"/>
          </p15:clr>
        </p15:guide>
        <p15:guide id="7" pos="4415" userDrawn="1">
          <p15:clr>
            <a:srgbClr val="A4A3A4"/>
          </p15:clr>
        </p15:guide>
        <p15:guide id="8" pos="5608" userDrawn="1">
          <p15:clr>
            <a:srgbClr val="A4A3A4"/>
          </p15:clr>
        </p15:guide>
        <p15:guide id="9" pos="5737" userDrawn="1">
          <p15:clr>
            <a:srgbClr val="A4A3A4"/>
          </p15:clr>
        </p15:guide>
        <p15:guide id="10" pos="6928" userDrawn="1">
          <p15:clr>
            <a:srgbClr val="A4A3A4"/>
          </p15:clr>
        </p15:guide>
        <p15:guide id="11" pos="7057" userDrawn="1">
          <p15:clr>
            <a:srgbClr val="A4A3A4"/>
          </p15:clr>
        </p15:guide>
        <p15:guide id="12" pos="8248" userDrawn="1">
          <p15:clr>
            <a:srgbClr val="A4A3A4"/>
          </p15:clr>
        </p15:guide>
        <p15:guide id="13" orient="horz" pos="384" userDrawn="1">
          <p15:clr>
            <a:srgbClr val="5ACBF0"/>
          </p15:clr>
        </p15:guide>
        <p15:guide id="14" orient="horz" pos="531" userDrawn="1">
          <p15:clr>
            <a:srgbClr val="5ACBF0"/>
          </p15:clr>
        </p15:guide>
        <p15:guide id="15" orient="horz" pos="673" userDrawn="1">
          <p15:clr>
            <a:srgbClr val="F26B43"/>
          </p15:clr>
        </p15:guide>
        <p15:guide id="16" orient="horz" pos="1199" userDrawn="1">
          <p15:clr>
            <a:srgbClr val="F26B43"/>
          </p15:clr>
        </p15:guide>
        <p15:guide id="17" orient="horz" pos="1294" userDrawn="1">
          <p15:clr>
            <a:srgbClr val="A4A3A4"/>
          </p15:clr>
        </p15:guide>
        <p15:guide id="18" orient="horz" pos="1727" userDrawn="1">
          <p15:clr>
            <a:srgbClr val="A4A3A4"/>
          </p15:clr>
        </p15:guide>
        <p15:guide id="19" orient="horz" pos="1825" userDrawn="1">
          <p15:clr>
            <a:srgbClr val="A4A3A4"/>
          </p15:clr>
        </p15:guide>
        <p15:guide id="20" orient="horz" pos="2257" userDrawn="1">
          <p15:clr>
            <a:srgbClr val="A4A3A4"/>
          </p15:clr>
        </p15:guide>
        <p15:guide id="21" orient="horz" pos="2352" userDrawn="1">
          <p15:clr>
            <a:srgbClr val="A4A3A4"/>
          </p15:clr>
        </p15:guide>
        <p15:guide id="22" orient="horz" pos="2785" userDrawn="1">
          <p15:clr>
            <a:srgbClr val="A4A3A4"/>
          </p15:clr>
        </p15:guide>
        <p15:guide id="23" orient="horz" pos="2880" userDrawn="1">
          <p15:clr>
            <a:srgbClr val="A4A3A4"/>
          </p15:clr>
        </p15:guide>
        <p15:guide id="24" orient="horz" pos="3310" userDrawn="1">
          <p15:clr>
            <a:srgbClr val="A4A3A4"/>
          </p15:clr>
        </p15:guide>
        <p15:guide id="25" orient="horz" pos="3409" userDrawn="1">
          <p15:clr>
            <a:srgbClr val="A4A3A4"/>
          </p15:clr>
        </p15:guide>
        <p15:guide id="26" orient="horz" pos="3840" userDrawn="1">
          <p15:clr>
            <a:srgbClr val="A4A3A4"/>
          </p15:clr>
        </p15:guide>
        <p15:guide id="27" orient="horz" pos="3935" userDrawn="1">
          <p15:clr>
            <a:srgbClr val="A4A3A4"/>
          </p15:clr>
        </p15:guide>
        <p15:guide id="28" orient="horz" pos="4368" userDrawn="1">
          <p15:clr>
            <a:srgbClr val="A4A3A4"/>
          </p15:clr>
        </p15:guide>
        <p15:guide id="29" orient="horz" pos="4508" userDrawn="1">
          <p15:clr>
            <a:srgbClr val="5ACBF0"/>
          </p15:clr>
        </p15:guide>
        <p15:guide id="30" orient="horz" pos="4701" userDrawn="1">
          <p15:clr>
            <a:srgbClr val="5ACBF0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86A67B4-C52C-487E-AC4C-FBF90CE3B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960" y="413809"/>
            <a:ext cx="1191768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911BA55-4B3D-430E-A165-0FCCE3309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9960" y="2069042"/>
            <a:ext cx="1191768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E649C57-62FB-4DDE-ACA8-1BD1521EBF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49960" y="7203864"/>
            <a:ext cx="31089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FE16901-52BB-42F5-B94A-FCED456F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7080" y="7203864"/>
            <a:ext cx="46634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35FD0CE-46E0-4B98-BC28-86D715B8C9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58680" y="7203864"/>
            <a:ext cx="31089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56CB0-CB89-4DD8-A4C1-357BA2DC24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2972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</p:sldLayoutIdLst>
  <p:hf sldNum="0" hdr="0" ftr="0" dt="0"/>
  <p:txStyles>
    <p:titleStyle>
      <a:lvl1pPr algn="l" defTabSz="1036290" rtl="0" eaLnBrk="1" latinLnBrk="0" hangingPunct="1">
        <a:lnSpc>
          <a:spcPct val="90000"/>
        </a:lnSpc>
        <a:spcBef>
          <a:spcPct val="0"/>
        </a:spcBef>
        <a:buNone/>
        <a:defRPr sz="49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072" indent="-259072" algn="l" defTabSz="103629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173" kern="1200">
          <a:solidFill>
            <a:schemeClr val="tx1"/>
          </a:solidFill>
          <a:latin typeface="+mn-lt"/>
          <a:ea typeface="+mn-ea"/>
          <a:cs typeface="+mn-cs"/>
        </a:defRPr>
      </a:lvl1pPr>
      <a:lvl2pPr marL="77721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720" kern="1200">
          <a:solidFill>
            <a:schemeClr val="tx1"/>
          </a:solidFill>
          <a:latin typeface="+mn-lt"/>
          <a:ea typeface="+mn-ea"/>
          <a:cs typeface="+mn-cs"/>
        </a:defRPr>
      </a:lvl2pPr>
      <a:lvl3pPr marL="1295362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81350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33165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84979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36794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88608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404230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ags" Target="../tags/tag203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202.xml"/><Relationship Id="rId1" Type="http://schemas.openxmlformats.org/officeDocument/2006/relationships/tags" Target="../tags/tag201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205.xml"/><Relationship Id="rId4" Type="http://schemas.openxmlformats.org/officeDocument/2006/relationships/tags" Target="../tags/tag20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8.xml"/><Relationship Id="rId1" Type="http://schemas.openxmlformats.org/officeDocument/2006/relationships/tags" Target="../tags/tag22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231.xml"/><Relationship Id="rId2" Type="http://schemas.openxmlformats.org/officeDocument/2006/relationships/tags" Target="../tags/tag230.xml"/><Relationship Id="rId1" Type="http://schemas.openxmlformats.org/officeDocument/2006/relationships/tags" Target="../tags/tag229.xml"/><Relationship Id="rId5" Type="http://schemas.openxmlformats.org/officeDocument/2006/relationships/slideLayout" Target="../slideLayouts/slideLayout14.xml"/><Relationship Id="rId4" Type="http://schemas.openxmlformats.org/officeDocument/2006/relationships/tags" Target="../tags/tag23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34.xml"/><Relationship Id="rId1" Type="http://schemas.openxmlformats.org/officeDocument/2006/relationships/tags" Target="../tags/tag23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237.xml"/><Relationship Id="rId2" Type="http://schemas.openxmlformats.org/officeDocument/2006/relationships/tags" Target="../tags/tag236.xml"/><Relationship Id="rId1" Type="http://schemas.openxmlformats.org/officeDocument/2006/relationships/tags" Target="../tags/tag235.xml"/><Relationship Id="rId5" Type="http://schemas.openxmlformats.org/officeDocument/2006/relationships/slideLayout" Target="../slideLayouts/slideLayout14.xml"/><Relationship Id="rId4" Type="http://schemas.openxmlformats.org/officeDocument/2006/relationships/tags" Target="../tags/tag23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0.xml"/><Relationship Id="rId1" Type="http://schemas.openxmlformats.org/officeDocument/2006/relationships/tags" Target="../tags/tag23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243.xml"/><Relationship Id="rId2" Type="http://schemas.openxmlformats.org/officeDocument/2006/relationships/tags" Target="../tags/tag242.xml"/><Relationship Id="rId1" Type="http://schemas.openxmlformats.org/officeDocument/2006/relationships/tags" Target="../tags/tag241.xml"/><Relationship Id="rId5" Type="http://schemas.openxmlformats.org/officeDocument/2006/relationships/slideLayout" Target="../slideLayouts/slideLayout14.xml"/><Relationship Id="rId4" Type="http://schemas.openxmlformats.org/officeDocument/2006/relationships/tags" Target="../tags/tag24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6.xml"/><Relationship Id="rId1" Type="http://schemas.openxmlformats.org/officeDocument/2006/relationships/tags" Target="../tags/tag24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8.xml"/><Relationship Id="rId1" Type="http://schemas.openxmlformats.org/officeDocument/2006/relationships/tags" Target="../tags/tag24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0.xml"/><Relationship Id="rId1" Type="http://schemas.openxmlformats.org/officeDocument/2006/relationships/tags" Target="../tags/tag24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0.xml"/><Relationship Id="rId1" Type="http://schemas.openxmlformats.org/officeDocument/2006/relationships/tags" Target="../tags/tag25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208.xml"/><Relationship Id="rId2" Type="http://schemas.openxmlformats.org/officeDocument/2006/relationships/tags" Target="../tags/tag207.xml"/><Relationship Id="rId1" Type="http://schemas.openxmlformats.org/officeDocument/2006/relationships/tags" Target="../tags/tag206.xml"/><Relationship Id="rId4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211.xml"/><Relationship Id="rId2" Type="http://schemas.openxmlformats.org/officeDocument/2006/relationships/tags" Target="../tags/tag210.xml"/><Relationship Id="rId1" Type="http://schemas.openxmlformats.org/officeDocument/2006/relationships/tags" Target="../tags/tag209.xml"/><Relationship Id="rId5" Type="http://schemas.openxmlformats.org/officeDocument/2006/relationships/slideLayout" Target="../slideLayouts/slideLayout14.xml"/><Relationship Id="rId4" Type="http://schemas.openxmlformats.org/officeDocument/2006/relationships/tags" Target="../tags/tag2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14.xml"/><Relationship Id="rId1" Type="http://schemas.openxmlformats.org/officeDocument/2006/relationships/tags" Target="../tags/tag213.xml"/><Relationship Id="rId4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16.xml"/><Relationship Id="rId1" Type="http://schemas.openxmlformats.org/officeDocument/2006/relationships/tags" Target="../tags/tag215.xml"/><Relationship Id="rId4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19.xml"/><Relationship Id="rId2" Type="http://schemas.openxmlformats.org/officeDocument/2006/relationships/tags" Target="../tags/tag218.xml"/><Relationship Id="rId1" Type="http://schemas.openxmlformats.org/officeDocument/2006/relationships/tags" Target="../tags/tag217.xml"/><Relationship Id="rId5" Type="http://schemas.openxmlformats.org/officeDocument/2006/relationships/slideLayout" Target="../slideLayouts/slideLayout14.xml"/><Relationship Id="rId4" Type="http://schemas.openxmlformats.org/officeDocument/2006/relationships/tags" Target="../tags/tag2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2.xml"/><Relationship Id="rId1" Type="http://schemas.openxmlformats.org/officeDocument/2006/relationships/tags" Target="../tags/tag22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25.xml"/><Relationship Id="rId2" Type="http://schemas.openxmlformats.org/officeDocument/2006/relationships/tags" Target="../tags/tag224.xml"/><Relationship Id="rId1" Type="http://schemas.openxmlformats.org/officeDocument/2006/relationships/tags" Target="../tags/tag223.xml"/><Relationship Id="rId5" Type="http://schemas.openxmlformats.org/officeDocument/2006/relationships/slideLayout" Target="../slideLayouts/slideLayout14.xml"/><Relationship Id="rId4" Type="http://schemas.openxmlformats.org/officeDocument/2006/relationships/tags" Target="../tags/tag2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 hidden="1">
            <a:extLst>
              <a:ext uri="{FF2B5EF4-FFF2-40B4-BE49-F238E27FC236}">
                <a16:creationId xmlns="" xmlns:a16="http://schemas.microsoft.com/office/drawing/2014/main" id="{F5EE7B07-6122-4499-9005-BF9474F8595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879600" y="0"/>
            <a:ext cx="158750" cy="158750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4000" dirty="0">
              <a:latin typeface="Georgia" panose="02040502050405020303" pitchFamily="18" charset="0"/>
              <a:ea typeface="+mj-ea"/>
              <a:cs typeface="+mj-cs"/>
              <a:sym typeface="Georgia" panose="02040502050405020303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5A091A3-DD91-4578-BF81-CEC66FB98DF6}"/>
              </a:ext>
            </a:extLst>
          </p:cNvPr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>
          <a:xfrm>
            <a:off x="497305" y="2308660"/>
            <a:ext cx="8470231" cy="1394228"/>
          </a:xfrm>
        </p:spPr>
        <p:txBody>
          <a:bodyPr/>
          <a:lstStyle/>
          <a:p>
            <a:r>
              <a:rPr lang="en-GB" sz="4800" dirty="0"/>
              <a:t>Rajasthan Jan Aadhaar Yojana</a:t>
            </a:r>
          </a:p>
        </p:txBody>
      </p:sp>
      <p:sp>
        <p:nvSpPr>
          <p:cNvPr id="56" name="Draft Stamp" hidden="1">
            <a:extLst>
              <a:ext uri="{FF2B5EF4-FFF2-40B4-BE49-F238E27FC236}">
                <a16:creationId xmlns="" xmlns:a16="http://schemas.microsoft.com/office/drawing/2014/main" id="{4A61CCC9-31E1-402E-B505-2AB2E2D8DE7F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 bwMode="black">
          <a:xfrm>
            <a:off x="2376938" y="4706780"/>
            <a:ext cx="2202688" cy="19802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noAutofit/>
          </a:bodyPr>
          <a:lstStyle/>
          <a:p>
            <a:pPr algn="l">
              <a:lnSpc>
                <a:spcPct val="100000"/>
              </a:lnSpc>
            </a:pPr>
            <a:r>
              <a:rPr lang="en-GB" sz="1000" dirty="0">
                <a:solidFill>
                  <a:schemeClr val="bg1"/>
                </a:solidFill>
              </a:rPr>
              <a:t>Draft</a:t>
            </a:r>
          </a:p>
        </p:txBody>
      </p:sp>
      <p:sp>
        <p:nvSpPr>
          <p:cNvPr id="9" name="Confidentiality Stamp">
            <a:extLst>
              <a:ext uri="{FF2B5EF4-FFF2-40B4-BE49-F238E27FC236}">
                <a16:creationId xmlns="" xmlns:a16="http://schemas.microsoft.com/office/drawing/2014/main" id="{BE7B8E66-6F30-4D2A-957B-2E950F9FC53A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683212" y="4917022"/>
            <a:ext cx="7073495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GB" sz="1000" i="0" noProof="0" dirty="0">
                <a:solidFill>
                  <a:schemeClr val="bg1"/>
                </a:solidFill>
                <a:latin typeface="+mn-lt"/>
                <a:cs typeface="Arial" pitchFamily="34" charset="0"/>
              </a:rPr>
              <a:t>Strictly private and confidential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="" xmlns:a16="http://schemas.microsoft.com/office/drawing/2014/main" id="{B6475D1B-FF0A-42FB-9D39-416F3E2F20B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7496" y="4673307"/>
            <a:ext cx="2914650" cy="2762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37518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959" y="278224"/>
            <a:ext cx="12360471" cy="841248"/>
          </a:xfrm>
        </p:spPr>
        <p:txBody>
          <a:bodyPr/>
          <a:lstStyle/>
          <a:p>
            <a:r>
              <a:rPr lang="en-GB" sz="3200" b="1" dirty="0" smtClean="0"/>
              <a:t>Steps to Consume Jan </a:t>
            </a:r>
            <a:r>
              <a:rPr lang="en-GB" sz="3200" b="1" dirty="0" err="1" smtClean="0"/>
              <a:t>Aadhaar</a:t>
            </a:r>
            <a:r>
              <a:rPr lang="en-GB" sz="3200" b="1" dirty="0" smtClean="0"/>
              <a:t> APIs</a:t>
            </a:r>
            <a:endParaRPr lang="en-GB" b="1" dirty="0"/>
          </a:p>
        </p:txBody>
      </p:sp>
      <p:sp>
        <p:nvSpPr>
          <p:cNvPr id="4" name="Section Header" hidden="1"/>
          <p:cNvSpPr txBox="1"/>
          <p:nvPr>
            <p:custDataLst>
              <p:tags r:id="rId2"/>
            </p:custDataLst>
          </p:nvPr>
        </p:nvSpPr>
        <p:spPr>
          <a:xfrm>
            <a:off x="2409952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800" noProof="1"/>
              <a:t>-1 Jan Aadhaar Enrolment Process</a:t>
            </a:r>
          </a:p>
        </p:txBody>
      </p:sp>
      <p:sp>
        <p:nvSpPr>
          <p:cNvPr id="3" name="Rectangle 2"/>
          <p:cNvSpPr/>
          <p:nvPr/>
        </p:nvSpPr>
        <p:spPr>
          <a:xfrm>
            <a:off x="699958" y="1109844"/>
            <a:ext cx="12679157" cy="62309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en-IN" sz="22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Step 1: Sign the </a:t>
            </a:r>
            <a:r>
              <a:rPr lang="en-IN" sz="2200" b="1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Request</a:t>
            </a:r>
            <a:endParaRPr lang="en-IN" sz="2200" dirty="0" smtClean="0">
              <a:latin typeface="+mj-lt"/>
              <a:ea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○"/>
            </a:pP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Create a JSON object and digitally sign it using your private RSA key</a:t>
            </a: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○"/>
            </a:pP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Append the signature in the </a:t>
            </a:r>
            <a:r>
              <a:rPr lang="en-IN" sz="2200" dirty="0" smtClean="0">
                <a:solidFill>
                  <a:srgbClr val="188038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"signature"</a:t>
            </a: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field</a:t>
            </a:r>
            <a:b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200" dirty="0" smtClean="0">
              <a:latin typeface="+mj-lt"/>
              <a:ea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en-IN" sz="2200" b="1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Step </a:t>
            </a:r>
            <a:r>
              <a:rPr lang="en-IN" sz="22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2: Encrypt the </a:t>
            </a:r>
            <a:r>
              <a:rPr lang="en-IN" sz="2200" b="1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Payload</a:t>
            </a:r>
            <a:endParaRPr lang="en-IN" sz="2200" dirty="0">
              <a:latin typeface="+mj-lt"/>
              <a:ea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○"/>
            </a:pPr>
            <a:r>
              <a:rPr lang="en-IN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Encrypt the entire JSON including the signature using AES (symmetric key</a:t>
            </a: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○"/>
            </a:pP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Encrypt </a:t>
            </a:r>
            <a:r>
              <a:rPr lang="en-IN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the AES key using the Jan </a:t>
            </a:r>
            <a:r>
              <a:rPr lang="en-IN" sz="22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Aadhaar’s</a:t>
            </a:r>
            <a:r>
              <a:rPr lang="en-IN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RSA public </a:t>
            </a: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key</a:t>
            </a:r>
            <a:endParaRPr lang="en-IN" sz="2200" dirty="0">
              <a:latin typeface="+mj-lt"/>
              <a:ea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200"/>
              </a:spcAft>
              <a:buFont typeface="Arial" panose="020B0604020202020204" pitchFamily="34" charset="0"/>
              <a:buChar char="○"/>
            </a:pP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Send Encrypted Request to Jan </a:t>
            </a:r>
            <a:r>
              <a:rPr lang="en-IN" sz="2200" dirty="0" err="1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Aadhaar</a:t>
            </a:r>
            <a:endParaRPr lang="en-IN" sz="2200" dirty="0" smtClean="0">
              <a:latin typeface="+mj-lt"/>
              <a:ea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●"/>
            </a:pPr>
            <a:r>
              <a:rPr lang="en-IN" sz="2200" b="1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Step 3: Wrap the Payload</a:t>
            </a:r>
            <a:endParaRPr lang="en-IN" sz="2200" dirty="0">
              <a:latin typeface="+mj-lt"/>
              <a:ea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Wrap AES Encrypted JSON string with RSA Encrypted AES Key in Base 64</a:t>
            </a:r>
            <a:endParaRPr lang="en-IN" sz="2200" dirty="0">
              <a:latin typeface="+mj-lt"/>
              <a:ea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●"/>
            </a:pPr>
            <a:r>
              <a:rPr lang="en-IN" sz="22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Step 4: Response</a:t>
            </a:r>
            <a:endParaRPr lang="en-IN" sz="2200" dirty="0">
              <a:latin typeface="+mj-lt"/>
              <a:ea typeface="Arial" panose="020B0604020202020204" pitchFamily="34" charset="0"/>
            </a:endParaRPr>
          </a:p>
          <a:p>
            <a:pPr marL="457200" lvl="1" algn="just">
              <a:lnSpc>
                <a:spcPct val="115000"/>
              </a:lnSpc>
              <a:spcAft>
                <a:spcPts val="0"/>
              </a:spcAft>
            </a:pPr>
            <a:r>
              <a:rPr lang="en-IN" sz="2200" dirty="0">
                <a:highlight>
                  <a:srgbClr val="FFFFFF"/>
                </a:highligh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The department will receive an encrypted and signed </a:t>
            </a:r>
            <a:r>
              <a:rPr lang="en-IN" sz="2200" dirty="0" smtClean="0">
                <a:highlight>
                  <a:srgbClr val="FFFFFF"/>
                </a:highligh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response</a:t>
            </a:r>
            <a:r>
              <a:rPr lang="en-IN" sz="2200" dirty="0">
                <a:highlight>
                  <a:srgbClr val="FFFFFF"/>
                </a:highligh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highlight>
                  <a:srgbClr val="FFFFFF"/>
                </a:highligh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 same format mentioned in Step 1 to Step 3</a:t>
            </a:r>
            <a:endParaRPr lang="en-IN" sz="2200" dirty="0">
              <a:latin typeface="+mj-lt"/>
              <a:ea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62943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-1" y="1071690"/>
            <a:ext cx="11407649" cy="754062"/>
          </a:xfrm>
        </p:spPr>
        <p:txBody>
          <a:bodyPr/>
          <a:lstStyle/>
          <a:p>
            <a:r>
              <a:rPr lang="en-GB" dirty="0" smtClean="0">
                <a:latin typeface="+mj-lt"/>
              </a:rPr>
              <a:t>Fetch Data from Jan </a:t>
            </a:r>
            <a:r>
              <a:rPr lang="en-GB" dirty="0" err="1" smtClean="0">
                <a:latin typeface="+mj-lt"/>
              </a:rPr>
              <a:t>Aadhaar</a:t>
            </a:r>
            <a:endParaRPr lang="en-GB" dirty="0">
              <a:latin typeface="+mj-lt"/>
            </a:endParaRPr>
          </a:p>
        </p:txBody>
      </p:sp>
      <p:sp>
        <p:nvSpPr>
          <p:cNvPr id="3" name="Page Number">
            <a:extLst>
              <a:ext uri="{FF2B5EF4-FFF2-40B4-BE49-F238E27FC236}">
                <a16:creationId xmlns="" xmlns:a16="http://schemas.microsoft.com/office/drawing/2014/main" id="{C4D7E2D8-F172-4218-B9CB-ED6BBD7177A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11087608" y="7313865"/>
            <a:ext cx="320040" cy="140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r>
              <a:rPr lang="en-GB" sz="800" noProof="1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4" name="Section Header" hidden="1">
            <a:extLst>
              <a:ext uri="{FF2B5EF4-FFF2-40B4-BE49-F238E27FC236}">
                <a16:creationId xmlns="" xmlns:a16="http://schemas.microsoft.com/office/drawing/2014/main" id="{B864BC2B-A74D-467D-99EB-1EE062BBD3CF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2409952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nl-NL" sz="900" noProof="1">
                <a:solidFill>
                  <a:schemeClr val="bg1"/>
                </a:solidFill>
              </a:rPr>
              <a:t>-1 Jan Aadhaar Enrolment Process</a:t>
            </a:r>
            <a:endParaRPr lang="en-GB" sz="900" noProof="1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52938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959" y="534896"/>
            <a:ext cx="12360471" cy="841248"/>
          </a:xfrm>
        </p:spPr>
        <p:txBody>
          <a:bodyPr/>
          <a:lstStyle/>
          <a:p>
            <a:r>
              <a:rPr lang="en-GB" sz="3200" b="1" dirty="0" smtClean="0"/>
              <a:t>Fetch Data from Jan </a:t>
            </a:r>
            <a:r>
              <a:rPr lang="en-GB" sz="3200" b="1" dirty="0" err="1" smtClean="0"/>
              <a:t>Aadhaar</a:t>
            </a:r>
            <a:endParaRPr lang="en-GB" b="1" dirty="0"/>
          </a:p>
        </p:txBody>
      </p:sp>
      <p:sp>
        <p:nvSpPr>
          <p:cNvPr id="4" name="Section Header" hidden="1"/>
          <p:cNvSpPr txBox="1"/>
          <p:nvPr>
            <p:custDataLst>
              <p:tags r:id="rId2"/>
            </p:custDataLst>
          </p:nvPr>
        </p:nvSpPr>
        <p:spPr>
          <a:xfrm>
            <a:off x="2409952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800" noProof="1"/>
              <a:t>-1 Jan Aadhaar Enrolment Process</a:t>
            </a:r>
          </a:p>
        </p:txBody>
      </p:sp>
      <p:sp>
        <p:nvSpPr>
          <p:cNvPr id="5" name="Rectangle 4"/>
          <p:cNvSpPr/>
          <p:nvPr/>
        </p:nvSpPr>
        <p:spPr>
          <a:xfrm>
            <a:off x="699959" y="1382558"/>
            <a:ext cx="12679157" cy="5461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en-IN" sz="2200" b="1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First API Call: Fetch Member List</a:t>
            </a:r>
            <a:endParaRPr lang="en-IN" sz="2200" dirty="0" smtClean="0">
              <a:latin typeface="+mj-lt"/>
              <a:ea typeface="Arial" panose="020B0604020202020204" pitchFamily="34" charset="0"/>
            </a:endParaRPr>
          </a:p>
          <a:p>
            <a:pPr marL="457200" lvl="1">
              <a:lnSpc>
                <a:spcPct val="115000"/>
              </a:lnSpc>
              <a:spcAft>
                <a:spcPts val="0"/>
              </a:spcAft>
            </a:pP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Request Parameters – App Code, Scheme Code, Transaction Id, Jan </a:t>
            </a:r>
            <a:r>
              <a:rPr lang="en-IN" sz="2200" dirty="0" err="1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Aadhaar</a:t>
            </a: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Id/</a:t>
            </a:r>
            <a:r>
              <a:rPr lang="en-IN" sz="2200" dirty="0" err="1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Enrollment</a:t>
            </a: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Id</a:t>
            </a:r>
          </a:p>
          <a:p>
            <a:pPr marL="457200" lvl="1">
              <a:lnSpc>
                <a:spcPct val="115000"/>
              </a:lnSpc>
              <a:spcAft>
                <a:spcPts val="0"/>
              </a:spcAft>
            </a:pP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Response Parameters – </a:t>
            </a:r>
            <a:r>
              <a:rPr lang="en-IN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App Code, Scheme Code, Transaction Id, </a:t>
            </a: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Masked English Name, Jan </a:t>
            </a:r>
            <a:r>
              <a:rPr lang="en-IN" sz="2200" dirty="0" err="1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Aadhaar</a:t>
            </a: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Member Id</a:t>
            </a:r>
            <a:b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200" dirty="0" smtClean="0">
              <a:latin typeface="+mj-lt"/>
              <a:ea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en-IN" sz="2200" b="1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Second API Call: Generate OTP</a:t>
            </a:r>
            <a:endParaRPr lang="en-IN" sz="2200" dirty="0">
              <a:latin typeface="+mj-lt"/>
              <a:ea typeface="Arial" panose="020B0604020202020204" pitchFamily="34" charset="0"/>
            </a:endParaRPr>
          </a:p>
          <a:p>
            <a:pPr marL="457200" lvl="1">
              <a:lnSpc>
                <a:spcPct val="115000"/>
              </a:lnSpc>
              <a:spcAft>
                <a:spcPts val="0"/>
              </a:spcAft>
            </a:pP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Request Parameters – App Code, Scheme Code, Transaction Id, Member Id</a:t>
            </a:r>
          </a:p>
          <a:p>
            <a:pPr marL="457200" lvl="1">
              <a:lnSpc>
                <a:spcPct val="115000"/>
              </a:lnSpc>
              <a:spcAft>
                <a:spcPts val="0"/>
              </a:spcAft>
            </a:pP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Response Parameters - </a:t>
            </a:r>
            <a:r>
              <a:rPr lang="en-IN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App Code, Scheme Code, Transaction Id, TID, Status, Response Code, Message</a:t>
            </a:r>
          </a:p>
          <a:p>
            <a:pPr marL="342900" lvl="0" indent="-34290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●"/>
            </a:pPr>
            <a:r>
              <a:rPr lang="en-IN" sz="2200" b="1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Third API Call: Validate OTP and Fetch Requested Data</a:t>
            </a:r>
          </a:p>
          <a:p>
            <a:pPr marL="457200" lvl="1">
              <a:lnSpc>
                <a:spcPct val="115000"/>
              </a:lnSpc>
            </a:pPr>
            <a:r>
              <a:rPr lang="en-IN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Request Parameters – App Code, Scheme Code, Transaction Id, </a:t>
            </a: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TID, OTP</a:t>
            </a:r>
            <a:endParaRPr lang="en-IN" sz="22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>
              <a:lnSpc>
                <a:spcPct val="115000"/>
              </a:lnSpc>
            </a:pPr>
            <a:r>
              <a:rPr lang="en-IN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Response Parameters - App Code, Scheme Code, Transaction Id, TID, Status, Response Code, </a:t>
            </a: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Message, Parameters decided to be shared from Jan </a:t>
            </a:r>
            <a:r>
              <a:rPr lang="en-IN" sz="2200" dirty="0" err="1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Aadhaar</a:t>
            </a: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(if OTP validated successfully)</a:t>
            </a:r>
            <a:endParaRPr lang="en-IN" sz="22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40037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-1" y="1071690"/>
            <a:ext cx="11407649" cy="754062"/>
          </a:xfrm>
        </p:spPr>
        <p:txBody>
          <a:bodyPr/>
          <a:lstStyle/>
          <a:p>
            <a:r>
              <a:rPr lang="en-GB" dirty="0" smtClean="0">
                <a:latin typeface="+mj-lt"/>
              </a:rPr>
              <a:t>PI </a:t>
            </a:r>
            <a:r>
              <a:rPr lang="en-GB" dirty="0" err="1" smtClean="0">
                <a:latin typeface="+mj-lt"/>
              </a:rPr>
              <a:t>Auth</a:t>
            </a:r>
            <a:r>
              <a:rPr lang="en-GB" dirty="0" smtClean="0">
                <a:latin typeface="+mj-lt"/>
              </a:rPr>
              <a:t> through Jan </a:t>
            </a:r>
            <a:r>
              <a:rPr lang="en-GB" dirty="0" err="1" smtClean="0">
                <a:latin typeface="+mj-lt"/>
              </a:rPr>
              <a:t>Aadhaar</a:t>
            </a:r>
            <a:endParaRPr lang="en-GB" dirty="0">
              <a:latin typeface="+mj-lt"/>
            </a:endParaRPr>
          </a:p>
        </p:txBody>
      </p:sp>
      <p:sp>
        <p:nvSpPr>
          <p:cNvPr id="3" name="Page Number">
            <a:extLst>
              <a:ext uri="{FF2B5EF4-FFF2-40B4-BE49-F238E27FC236}">
                <a16:creationId xmlns="" xmlns:a16="http://schemas.microsoft.com/office/drawing/2014/main" id="{C4D7E2D8-F172-4218-B9CB-ED6BBD7177A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11087608" y="7313865"/>
            <a:ext cx="320040" cy="140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r>
              <a:rPr lang="en-GB" sz="800" noProof="1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4" name="Section Header" hidden="1">
            <a:extLst>
              <a:ext uri="{FF2B5EF4-FFF2-40B4-BE49-F238E27FC236}">
                <a16:creationId xmlns="" xmlns:a16="http://schemas.microsoft.com/office/drawing/2014/main" id="{B864BC2B-A74D-467D-99EB-1EE062BBD3CF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2409952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nl-NL" sz="900" noProof="1">
                <a:solidFill>
                  <a:schemeClr val="bg1"/>
                </a:solidFill>
              </a:rPr>
              <a:t>-1 Jan Aadhaar Enrolment Process</a:t>
            </a:r>
            <a:endParaRPr lang="en-GB" sz="900" noProof="1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92067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455" y="149888"/>
            <a:ext cx="12360471" cy="841248"/>
          </a:xfrm>
        </p:spPr>
        <p:txBody>
          <a:bodyPr/>
          <a:lstStyle/>
          <a:p>
            <a:r>
              <a:rPr lang="en-GB" sz="3200" b="1" dirty="0" smtClean="0"/>
              <a:t>Personal Identity (PI) </a:t>
            </a:r>
            <a:r>
              <a:rPr lang="en-GB" sz="3200" b="1" dirty="0" err="1" smtClean="0"/>
              <a:t>Auth</a:t>
            </a:r>
            <a:endParaRPr lang="en-GB" b="1" dirty="0"/>
          </a:p>
        </p:txBody>
      </p:sp>
      <p:sp>
        <p:nvSpPr>
          <p:cNvPr id="4" name="Section Header" hidden="1"/>
          <p:cNvSpPr txBox="1"/>
          <p:nvPr>
            <p:custDataLst>
              <p:tags r:id="rId2"/>
            </p:custDataLst>
          </p:nvPr>
        </p:nvSpPr>
        <p:spPr>
          <a:xfrm>
            <a:off x="2409952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800" noProof="1"/>
              <a:t>-1 Jan Aadhaar Enrolment Process</a:t>
            </a:r>
          </a:p>
        </p:txBody>
      </p:sp>
      <p:sp>
        <p:nvSpPr>
          <p:cNvPr id="5" name="Rectangle 4"/>
          <p:cNvSpPr/>
          <p:nvPr/>
        </p:nvSpPr>
        <p:spPr>
          <a:xfrm>
            <a:off x="449179" y="784699"/>
            <a:ext cx="12929937" cy="6908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en-US" sz="24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This API will be used to validate personal details stored in the Department Database through Jan </a:t>
            </a:r>
            <a:r>
              <a:rPr lang="en-US" sz="2400" dirty="0" err="1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Aadhaar</a:t>
            </a:r>
            <a:endParaRPr lang="en-US" sz="2400" dirty="0" smtClean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endParaRPr lang="en-IN" sz="2400" dirty="0" smtClean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en-IN" sz="24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Jan </a:t>
            </a:r>
            <a:r>
              <a:rPr lang="en-IN" sz="2400" dirty="0" err="1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Aadhaar</a:t>
            </a:r>
            <a:r>
              <a:rPr lang="en-IN" sz="24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Id/</a:t>
            </a:r>
            <a:r>
              <a:rPr lang="en-IN" sz="2400" dirty="0" err="1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Enrollment</a:t>
            </a:r>
            <a:r>
              <a:rPr lang="en-IN" sz="24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Id/Jan Member Id any one id must be passed to validate details in Jan </a:t>
            </a:r>
            <a:r>
              <a:rPr lang="en-IN" sz="2400" dirty="0" err="1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Aadhaar</a:t>
            </a:r>
            <a:r>
              <a:rPr lang="en-IN" sz="24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Resident Data Repository 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endParaRPr lang="en-IN" sz="24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en-IN" sz="24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Apart from the Id mentioned in Point No. 2, user can push any of the parameters mentioned below to validate information in Jan </a:t>
            </a:r>
            <a:r>
              <a:rPr lang="en-IN" sz="2400" dirty="0" err="1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Aadhaar</a:t>
            </a:r>
            <a:endParaRPr lang="en-IN" sz="2400" dirty="0" smtClean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52312" lvl="1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IN" sz="1800" dirty="0" err="1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Aadhaar</a:t>
            </a:r>
            <a:r>
              <a:rPr lang="en-IN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Reference Id</a:t>
            </a:r>
          </a:p>
          <a:p>
            <a:pPr marL="852312" lvl="1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IN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Name English (Exact Match)</a:t>
            </a:r>
          </a:p>
          <a:p>
            <a:pPr marL="852312" lvl="1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IN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Gender (M/F/T)</a:t>
            </a:r>
          </a:p>
          <a:p>
            <a:pPr marL="852312" lvl="1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IN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Date of Birth (DD/MM/YYYY)</a:t>
            </a:r>
          </a:p>
          <a:p>
            <a:pPr marL="852312" lvl="1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IN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Bank Account No.</a:t>
            </a:r>
          </a:p>
          <a:p>
            <a:pPr marL="852312" lvl="1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IN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IFSC Code</a:t>
            </a:r>
          </a:p>
          <a:p>
            <a:pPr marL="852312" lvl="1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Mobile No.</a:t>
            </a:r>
            <a:endParaRPr lang="en-IN" sz="18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52312" lvl="1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Father Name English (Exact Match)</a:t>
            </a:r>
          </a:p>
          <a:p>
            <a:pPr marL="852312" lvl="1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Mother Name English (Exact Match)</a:t>
            </a:r>
          </a:p>
          <a:p>
            <a:pPr marL="852312" lvl="1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Spouse Name English (Exact Match)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endParaRPr lang="en-IN" sz="18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en-US" sz="24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Response True/False will be provided</a:t>
            </a:r>
            <a:endParaRPr lang="en-IN" sz="2400" dirty="0" smtClean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47060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-1" y="1071690"/>
            <a:ext cx="11407649" cy="754062"/>
          </a:xfrm>
        </p:spPr>
        <p:txBody>
          <a:bodyPr/>
          <a:lstStyle/>
          <a:p>
            <a:r>
              <a:rPr lang="en-GB" dirty="0" smtClean="0">
                <a:latin typeface="+mj-lt"/>
              </a:rPr>
              <a:t>Reverse Seeding in Jan </a:t>
            </a:r>
            <a:r>
              <a:rPr lang="en-GB" dirty="0" err="1" smtClean="0">
                <a:latin typeface="+mj-lt"/>
              </a:rPr>
              <a:t>Aadhaar</a:t>
            </a:r>
            <a:endParaRPr lang="en-GB" dirty="0">
              <a:latin typeface="+mj-lt"/>
            </a:endParaRPr>
          </a:p>
        </p:txBody>
      </p:sp>
      <p:sp>
        <p:nvSpPr>
          <p:cNvPr id="3" name="Page Number">
            <a:extLst>
              <a:ext uri="{FF2B5EF4-FFF2-40B4-BE49-F238E27FC236}">
                <a16:creationId xmlns="" xmlns:a16="http://schemas.microsoft.com/office/drawing/2014/main" id="{C4D7E2D8-F172-4218-B9CB-ED6BBD7177A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11087608" y="7313865"/>
            <a:ext cx="320040" cy="140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r>
              <a:rPr lang="en-GB" sz="800" noProof="1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4" name="Section Header" hidden="1">
            <a:extLst>
              <a:ext uri="{FF2B5EF4-FFF2-40B4-BE49-F238E27FC236}">
                <a16:creationId xmlns="" xmlns:a16="http://schemas.microsoft.com/office/drawing/2014/main" id="{B864BC2B-A74D-467D-99EB-1EE062BBD3CF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2409952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nl-NL" sz="900" noProof="1">
                <a:solidFill>
                  <a:schemeClr val="bg1"/>
                </a:solidFill>
              </a:rPr>
              <a:t>-1 Jan Aadhaar Enrolment Process</a:t>
            </a:r>
            <a:endParaRPr lang="en-GB" sz="900" noProof="1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03954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455" y="149888"/>
            <a:ext cx="12360471" cy="841248"/>
          </a:xfrm>
        </p:spPr>
        <p:txBody>
          <a:bodyPr/>
          <a:lstStyle/>
          <a:p>
            <a:r>
              <a:rPr lang="en-GB" sz="3200" b="1" dirty="0" smtClean="0"/>
              <a:t>Entitlement Seeding API</a:t>
            </a:r>
            <a:endParaRPr lang="en-GB" b="1" dirty="0"/>
          </a:p>
        </p:txBody>
      </p:sp>
      <p:sp>
        <p:nvSpPr>
          <p:cNvPr id="4" name="Section Header" hidden="1"/>
          <p:cNvSpPr txBox="1"/>
          <p:nvPr>
            <p:custDataLst>
              <p:tags r:id="rId2"/>
            </p:custDataLst>
          </p:nvPr>
        </p:nvSpPr>
        <p:spPr>
          <a:xfrm>
            <a:off x="2409952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800" noProof="1"/>
              <a:t>-1 Jan Aadhaar Enrolment Process</a:t>
            </a:r>
          </a:p>
        </p:txBody>
      </p:sp>
      <p:sp>
        <p:nvSpPr>
          <p:cNvPr id="6" name="Rectangle 5"/>
          <p:cNvSpPr/>
          <p:nvPr/>
        </p:nvSpPr>
        <p:spPr>
          <a:xfrm>
            <a:off x="487932" y="919333"/>
            <a:ext cx="13163900" cy="6711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100"/>
              <a:buFont typeface="Wingdings" panose="05000000000000000000" pitchFamily="2" charset="2"/>
              <a:buChar char="q"/>
            </a:pP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Departments need to seed Jan </a:t>
            </a:r>
            <a:r>
              <a:rPr lang="en-IN" sz="2200" dirty="0" err="1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Aadhaar</a:t>
            </a: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Id/Jan Member Id in their databases.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100"/>
              <a:buFont typeface="Wingdings" panose="05000000000000000000" pitchFamily="2" charset="2"/>
              <a:buChar char="q"/>
            </a:pPr>
            <a:endParaRPr lang="en-IN" sz="2200" dirty="0" smtClean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100"/>
              <a:buFont typeface="Wingdings" panose="05000000000000000000" pitchFamily="2" charset="2"/>
              <a:buChar char="q"/>
            </a:pP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Subsequently, departments need to push mapping of Department Entitlement Id and Jan </a:t>
            </a:r>
            <a:r>
              <a:rPr lang="en-IN" sz="2200" dirty="0" err="1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Aadhaar</a:t>
            </a: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Id/Member Id in Jan </a:t>
            </a:r>
            <a:r>
              <a:rPr lang="en-IN" sz="2200" dirty="0" err="1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Aadhaar</a:t>
            </a: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API.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100"/>
              <a:buFont typeface="Wingdings" panose="05000000000000000000" pitchFamily="2" charset="2"/>
              <a:buChar char="q"/>
            </a:pPr>
            <a:endParaRPr lang="en-IN" sz="2200" dirty="0" smtClean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100"/>
              <a:buFont typeface="Wingdings" panose="05000000000000000000" pitchFamily="2" charset="2"/>
              <a:buChar char="q"/>
            </a:pPr>
            <a:r>
              <a:rPr lang="en-IN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Below parameters need to be pushed in Jan </a:t>
            </a:r>
            <a:r>
              <a:rPr lang="en-IN" sz="22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Aadhaar</a:t>
            </a:r>
            <a:r>
              <a:rPr lang="en-IN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API</a:t>
            </a:r>
          </a:p>
          <a:p>
            <a:pPr marL="852312" lvl="1" indent="-342900" algn="just">
              <a:lnSpc>
                <a:spcPct val="115000"/>
              </a:lnSpc>
              <a:buSzPts val="1100"/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Doc/Scheme Type</a:t>
            </a:r>
          </a:p>
          <a:p>
            <a:pPr marL="852312" lvl="1" indent="-342900" algn="just">
              <a:lnSpc>
                <a:spcPct val="115000"/>
              </a:lnSpc>
              <a:buSzPts val="1100"/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Entitlement/Certificate Id</a:t>
            </a:r>
          </a:p>
          <a:p>
            <a:pPr marL="852312" lvl="1" indent="-342900" algn="just">
              <a:lnSpc>
                <a:spcPct val="115000"/>
              </a:lnSpc>
              <a:buSzPts val="1100"/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Jan </a:t>
            </a:r>
            <a:r>
              <a:rPr lang="en-US" sz="1800" dirty="0" err="1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Aadhaar</a:t>
            </a:r>
            <a:r>
              <a:rPr lang="en-US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Id</a:t>
            </a:r>
          </a:p>
          <a:p>
            <a:pPr marL="852312" lvl="1" indent="-342900" algn="just">
              <a:lnSpc>
                <a:spcPct val="115000"/>
              </a:lnSpc>
              <a:buSzPts val="1100"/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Jan </a:t>
            </a:r>
            <a:r>
              <a:rPr lang="en-US" sz="1800" dirty="0" err="1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Aadhaar</a:t>
            </a:r>
            <a:r>
              <a:rPr lang="en-US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Member Id</a:t>
            </a:r>
          </a:p>
          <a:p>
            <a:pPr marL="852312" lvl="1" indent="-342900" algn="just">
              <a:lnSpc>
                <a:spcPct val="115000"/>
              </a:lnSpc>
              <a:buSzPts val="1100"/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Certificate Issue Date</a:t>
            </a:r>
          </a:p>
          <a:p>
            <a:pPr marL="852312" lvl="1" indent="-342900" algn="just">
              <a:lnSpc>
                <a:spcPct val="115000"/>
              </a:lnSpc>
              <a:buSzPts val="1100"/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Certificate Expiry Date</a:t>
            </a:r>
          </a:p>
          <a:p>
            <a:pPr marL="852312" lvl="1" indent="-342900" algn="just">
              <a:lnSpc>
                <a:spcPct val="115000"/>
              </a:lnSpc>
              <a:buSzPts val="1100"/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Certificate Value</a:t>
            </a:r>
          </a:p>
          <a:p>
            <a:pPr marL="852312" lvl="1" indent="-342900" algn="just">
              <a:lnSpc>
                <a:spcPct val="115000"/>
              </a:lnSpc>
              <a:buSzPts val="1100"/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Beneficiary Name</a:t>
            </a:r>
          </a:p>
          <a:p>
            <a:pPr marL="852312" lvl="1" indent="-342900" algn="just">
              <a:lnSpc>
                <a:spcPct val="115000"/>
              </a:lnSpc>
              <a:buSzPts val="1100"/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Certificate </a:t>
            </a:r>
            <a:r>
              <a:rPr lang="en-US" sz="1800" dirty="0" err="1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eVault</a:t>
            </a:r>
            <a:r>
              <a:rPr lang="en-US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Doc Id</a:t>
            </a:r>
          </a:p>
          <a:p>
            <a:pPr marL="852312" lvl="1" indent="-342900" algn="just">
              <a:lnSpc>
                <a:spcPct val="115000"/>
              </a:lnSpc>
              <a:buSzPts val="1100"/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Status</a:t>
            </a:r>
          </a:p>
          <a:p>
            <a:pPr marL="852312" lvl="1" indent="-342900" algn="just">
              <a:lnSpc>
                <a:spcPct val="115000"/>
              </a:lnSpc>
              <a:buSzPts val="1100"/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Issued By</a:t>
            </a:r>
            <a:endParaRPr lang="en-IN" sz="1800" dirty="0" smtClean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100"/>
              <a:buFont typeface="Wingdings" panose="05000000000000000000" pitchFamily="2" charset="2"/>
              <a:buChar char="q"/>
            </a:pPr>
            <a:endParaRPr lang="en-US" sz="2200" dirty="0" smtClean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100"/>
              <a:buFont typeface="Wingdings" panose="05000000000000000000" pitchFamily="2" charset="2"/>
              <a:buChar char="q"/>
            </a:pPr>
            <a:r>
              <a:rPr lang="en-US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en-US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– Caste/</a:t>
            </a:r>
            <a:r>
              <a:rPr lang="en-US" sz="2200" dirty="0" err="1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Bonafied</a:t>
            </a:r>
            <a:r>
              <a:rPr lang="en-US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Certificate Seeding in Jan </a:t>
            </a:r>
            <a:r>
              <a:rPr lang="en-US" sz="2200" dirty="0" err="1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Aadhaar</a:t>
            </a:r>
            <a:r>
              <a:rPr lang="en-US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on real time basis</a:t>
            </a: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5393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455" y="149888"/>
            <a:ext cx="12360471" cy="841248"/>
          </a:xfrm>
        </p:spPr>
        <p:txBody>
          <a:bodyPr/>
          <a:lstStyle/>
          <a:p>
            <a:r>
              <a:rPr lang="en-GB" sz="3200" b="1" dirty="0" smtClean="0"/>
              <a:t>Cash DBT Transactions PUSH API</a:t>
            </a:r>
            <a:endParaRPr lang="en-GB" b="1" dirty="0"/>
          </a:p>
        </p:txBody>
      </p:sp>
      <p:sp>
        <p:nvSpPr>
          <p:cNvPr id="4" name="Section Header" hidden="1"/>
          <p:cNvSpPr txBox="1"/>
          <p:nvPr>
            <p:custDataLst>
              <p:tags r:id="rId2"/>
            </p:custDataLst>
          </p:nvPr>
        </p:nvSpPr>
        <p:spPr>
          <a:xfrm>
            <a:off x="2409952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800" noProof="1"/>
              <a:t>-1 Jan Aadhaar Enrolment Process</a:t>
            </a:r>
          </a:p>
        </p:txBody>
      </p:sp>
      <p:sp>
        <p:nvSpPr>
          <p:cNvPr id="6" name="Rectangle 5"/>
          <p:cNvSpPr/>
          <p:nvPr/>
        </p:nvSpPr>
        <p:spPr>
          <a:xfrm>
            <a:off x="487932" y="919333"/>
            <a:ext cx="13163900" cy="6064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  <a:buSzPts val="1100"/>
            </a:pPr>
            <a:r>
              <a:rPr lang="en-IN" sz="2400" u="sng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Cash DBT Transactions </a:t>
            </a:r>
            <a:endParaRPr lang="en-IN" sz="2400" u="sng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100"/>
            </a:pP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Departments </a:t>
            </a:r>
            <a:r>
              <a:rPr lang="en-IN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must </a:t>
            </a: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push successful Cash DBT Transactions in Jan </a:t>
            </a:r>
            <a:r>
              <a:rPr lang="en-IN" sz="2200" dirty="0" err="1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Aadhaar</a:t>
            </a: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These transactions data will be used for the family level DBT consolidation.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100"/>
            </a:pPr>
            <a:endParaRPr lang="en-US" sz="22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100"/>
            </a:pPr>
            <a:r>
              <a:rPr lang="en-US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Below are the parameters which need to be pushed to Jan </a:t>
            </a:r>
            <a:r>
              <a:rPr lang="en-US" sz="2200" dirty="0" err="1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Aadhaar</a:t>
            </a:r>
            <a:r>
              <a:rPr lang="en-US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200" dirty="0" smtClean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100"/>
            </a:pPr>
            <a:endParaRPr lang="en-US" sz="2200" dirty="0" smtClean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2312" lvl="1" indent="-342900">
              <a:buFont typeface="Wingdings" panose="05000000000000000000" pitchFamily="2" charset="2"/>
              <a:buChar char="§"/>
            </a:pPr>
            <a:r>
              <a:rPr lang="en-IN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Transaction Id - Unique </a:t>
            </a:r>
            <a:r>
              <a:rPr lang="en-IN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Transaction </a:t>
            </a:r>
            <a:r>
              <a:rPr lang="en-IN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Id</a:t>
            </a:r>
            <a:endParaRPr lang="en-IN" sz="18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2312" lvl="1" indent="-342900">
              <a:buFont typeface="Wingdings" panose="05000000000000000000" pitchFamily="2" charset="2"/>
              <a:buChar char="§"/>
            </a:pPr>
            <a:r>
              <a:rPr lang="en-IN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Scheme Code – To be provided by Jan </a:t>
            </a:r>
            <a:r>
              <a:rPr lang="en-IN" sz="1800" dirty="0" err="1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Aadhaar</a:t>
            </a:r>
            <a:r>
              <a:rPr lang="en-IN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during Scheme </a:t>
            </a:r>
            <a:r>
              <a:rPr lang="en-IN" sz="1800" dirty="0" err="1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Onboarding</a:t>
            </a:r>
            <a:r>
              <a:rPr lang="en-IN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/Integration</a:t>
            </a:r>
            <a:endParaRPr lang="en-IN" sz="18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2312" lvl="1" indent="-342900">
              <a:buFont typeface="Wingdings" panose="05000000000000000000" pitchFamily="2" charset="2"/>
              <a:buChar char="§"/>
            </a:pPr>
            <a:r>
              <a:rPr lang="en-IN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Entitlement Id – Department Beneficiary Id</a:t>
            </a:r>
            <a:endParaRPr lang="en-IN" sz="18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2312" lvl="1" indent="-342900">
              <a:buFont typeface="Wingdings" panose="05000000000000000000" pitchFamily="2" charset="2"/>
              <a:buChar char="§"/>
            </a:pPr>
            <a:r>
              <a:rPr lang="en-IN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Entitlement Member Id in Case of Family Scheme, Department Member Id</a:t>
            </a:r>
            <a:endParaRPr lang="en-IN" sz="18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2312" lvl="1" indent="-342900">
              <a:buFont typeface="Wingdings" panose="05000000000000000000" pitchFamily="2" charset="2"/>
              <a:buChar char="§"/>
            </a:pPr>
            <a:r>
              <a:rPr lang="en-IN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Jan </a:t>
            </a:r>
            <a:r>
              <a:rPr lang="en-IN" sz="1800" dirty="0" err="1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Aadhaar</a:t>
            </a:r>
            <a:r>
              <a:rPr lang="en-IN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Id</a:t>
            </a:r>
            <a:endParaRPr lang="en-IN" sz="18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2312" lvl="1" indent="-342900">
              <a:buFont typeface="Wingdings" panose="05000000000000000000" pitchFamily="2" charset="2"/>
              <a:buChar char="§"/>
            </a:pPr>
            <a:r>
              <a:rPr lang="en-IN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Jan </a:t>
            </a:r>
            <a:r>
              <a:rPr lang="en-IN" sz="1800" dirty="0" err="1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Aadhaar</a:t>
            </a:r>
            <a:r>
              <a:rPr lang="en-IN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Member Id</a:t>
            </a:r>
            <a:endParaRPr lang="en-IN" sz="18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2312" lvl="1" indent="-342900">
              <a:buFont typeface="Wingdings" panose="05000000000000000000" pitchFamily="2" charset="2"/>
              <a:buChar char="§"/>
            </a:pPr>
            <a:r>
              <a:rPr lang="en-IN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Transaction Mode - AD (</a:t>
            </a:r>
            <a:r>
              <a:rPr lang="en-IN" sz="1800" dirty="0" err="1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Aadhaar</a:t>
            </a:r>
            <a:r>
              <a:rPr lang="en-IN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Based Payment)/AC (Bank Account Based Payment)</a:t>
            </a:r>
            <a:endParaRPr lang="en-IN" sz="18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2312" lvl="1" indent="-342900">
              <a:buFont typeface="Wingdings" panose="05000000000000000000" pitchFamily="2" charset="2"/>
              <a:buChar char="§"/>
            </a:pPr>
            <a:r>
              <a:rPr lang="en-IN" sz="1800" dirty="0" err="1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Aadhar</a:t>
            </a:r>
            <a:r>
              <a:rPr lang="en-IN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Id/Ref Id – In case of </a:t>
            </a:r>
            <a:r>
              <a:rPr lang="en-IN" sz="1800" dirty="0" err="1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Aadhaar</a:t>
            </a:r>
            <a:r>
              <a:rPr lang="en-IN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based payment, this is mandatory</a:t>
            </a:r>
            <a:endParaRPr lang="en-IN" sz="18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2312" lvl="1" indent="-342900">
              <a:buFont typeface="Wingdings" panose="05000000000000000000" pitchFamily="2" charset="2"/>
              <a:buChar char="§"/>
            </a:pPr>
            <a:r>
              <a:rPr lang="en-IN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Bank Account No. – In case of Bank Account based payment, this is mandatory</a:t>
            </a:r>
            <a:endParaRPr lang="en-IN" sz="18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2312" lvl="1" indent="-342900">
              <a:buFont typeface="Wingdings" panose="05000000000000000000" pitchFamily="2" charset="2"/>
              <a:buChar char="§"/>
            </a:pPr>
            <a:r>
              <a:rPr lang="en-IN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IFSC </a:t>
            </a:r>
            <a:r>
              <a:rPr lang="en-IN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- In case of Bank Account based payment, this is mandatory</a:t>
            </a:r>
          </a:p>
          <a:p>
            <a:pPr marL="852312" lvl="1" indent="-342900"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MICR – Non mandatory field</a:t>
            </a:r>
            <a:endParaRPr lang="en-IN" sz="18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2312" lvl="1" indent="-342900">
              <a:buFont typeface="Wingdings" panose="05000000000000000000" pitchFamily="2" charset="2"/>
              <a:buChar char="§"/>
            </a:pPr>
            <a:r>
              <a:rPr lang="en-IN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Payment Amount – DBT Transaction amount in Rupees</a:t>
            </a:r>
            <a:endParaRPr lang="en-IN" sz="18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2312" lvl="1" indent="-342900">
              <a:buFont typeface="Wingdings" panose="05000000000000000000" pitchFamily="2" charset="2"/>
              <a:buChar char="§"/>
            </a:pPr>
            <a:r>
              <a:rPr lang="en-IN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Payment Date – Transaction Date (</a:t>
            </a:r>
            <a:r>
              <a:rPr lang="en-IN" sz="1800" dirty="0" err="1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en-IN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/mm/</a:t>
            </a:r>
            <a:r>
              <a:rPr lang="en-IN" sz="1800" dirty="0" err="1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yyyy</a:t>
            </a:r>
            <a:r>
              <a:rPr lang="en-IN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IN" sz="18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61303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455" y="37594"/>
            <a:ext cx="12360471" cy="841248"/>
          </a:xfrm>
        </p:spPr>
        <p:txBody>
          <a:bodyPr/>
          <a:lstStyle/>
          <a:p>
            <a:r>
              <a:rPr lang="en-GB" sz="3200" b="1" dirty="0" smtClean="0"/>
              <a:t>Non Cash DBT Transactions PUSH API</a:t>
            </a:r>
            <a:endParaRPr lang="en-GB" b="1" dirty="0"/>
          </a:p>
        </p:txBody>
      </p:sp>
      <p:sp>
        <p:nvSpPr>
          <p:cNvPr id="4" name="Section Header" hidden="1"/>
          <p:cNvSpPr txBox="1"/>
          <p:nvPr>
            <p:custDataLst>
              <p:tags r:id="rId2"/>
            </p:custDataLst>
          </p:nvPr>
        </p:nvSpPr>
        <p:spPr>
          <a:xfrm>
            <a:off x="2409952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800" noProof="1"/>
              <a:t>-1 Jan Aadhaar Enrolment Process</a:t>
            </a:r>
          </a:p>
        </p:txBody>
      </p:sp>
      <p:sp>
        <p:nvSpPr>
          <p:cNvPr id="6" name="Rectangle 5"/>
          <p:cNvSpPr/>
          <p:nvPr/>
        </p:nvSpPr>
        <p:spPr>
          <a:xfrm>
            <a:off x="487932" y="614535"/>
            <a:ext cx="13163900" cy="6464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  <a:buSzPts val="1100"/>
            </a:pPr>
            <a:r>
              <a:rPr lang="en-IN" sz="2400" u="sng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Non Cash DBT Transactions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100"/>
            </a:pP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Departments </a:t>
            </a:r>
            <a:r>
              <a:rPr lang="en-IN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must push successful </a:t>
            </a: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Non Cash </a:t>
            </a:r>
            <a:r>
              <a:rPr lang="en-IN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DBT Transactions in Jan </a:t>
            </a:r>
            <a:r>
              <a:rPr lang="en-IN" sz="22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Aadhaar</a:t>
            </a:r>
            <a:r>
              <a:rPr lang="en-IN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These will be used for the family level DBT consolidation</a:t>
            </a: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100"/>
            </a:pPr>
            <a:endParaRPr lang="en-US" sz="22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buSzPts val="1100"/>
            </a:pPr>
            <a:r>
              <a:rPr lang="en-US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Below are the parameters which need to be pushed to Jan </a:t>
            </a:r>
            <a:r>
              <a:rPr lang="en-US" sz="22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Aadhaar</a:t>
            </a:r>
            <a:r>
              <a:rPr lang="en-US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2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100"/>
            </a:pPr>
            <a:endParaRPr lang="en-US" sz="2200" dirty="0" smtClean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2312" lvl="1" indent="-342900">
              <a:buFont typeface="Wingdings" panose="05000000000000000000" pitchFamily="2" charset="2"/>
              <a:buChar char="§"/>
            </a:pPr>
            <a:r>
              <a:rPr lang="en-IN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Transaction Id - Unique Transaction Id</a:t>
            </a:r>
          </a:p>
          <a:p>
            <a:pPr marL="852312" lvl="1" indent="-342900">
              <a:buFont typeface="Wingdings" panose="05000000000000000000" pitchFamily="2" charset="2"/>
              <a:buChar char="§"/>
            </a:pPr>
            <a:r>
              <a:rPr lang="en-IN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Scheme Code – To be provided by Jan </a:t>
            </a:r>
            <a:r>
              <a:rPr lang="en-IN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Aadhaar</a:t>
            </a:r>
            <a:r>
              <a:rPr lang="en-IN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during Scheme </a:t>
            </a:r>
            <a:r>
              <a:rPr lang="en-IN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Onboarding</a:t>
            </a:r>
            <a:r>
              <a:rPr lang="en-IN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/Integration</a:t>
            </a:r>
          </a:p>
          <a:p>
            <a:pPr marL="852312" lvl="1" indent="-342900">
              <a:buFont typeface="Wingdings" panose="05000000000000000000" pitchFamily="2" charset="2"/>
              <a:buChar char="§"/>
            </a:pPr>
            <a:r>
              <a:rPr lang="en-IN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Entitlement Id – Department Beneficiary Id</a:t>
            </a:r>
          </a:p>
          <a:p>
            <a:pPr marL="852312" lvl="1" indent="-342900">
              <a:buFont typeface="Wingdings" panose="05000000000000000000" pitchFamily="2" charset="2"/>
              <a:buChar char="§"/>
            </a:pPr>
            <a:r>
              <a:rPr lang="en-IN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Entitlement Member Id in Case of Family Scheme, Department Member Id</a:t>
            </a:r>
          </a:p>
          <a:p>
            <a:pPr marL="852312" lvl="1" indent="-342900">
              <a:buFont typeface="Wingdings" panose="05000000000000000000" pitchFamily="2" charset="2"/>
              <a:buChar char="§"/>
            </a:pPr>
            <a:r>
              <a:rPr lang="en-IN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Jan </a:t>
            </a:r>
            <a:r>
              <a:rPr lang="en-IN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Aadhaar</a:t>
            </a:r>
            <a:r>
              <a:rPr lang="en-IN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Id</a:t>
            </a:r>
          </a:p>
          <a:p>
            <a:pPr marL="852312" lvl="1" indent="-342900">
              <a:buFont typeface="Wingdings" panose="05000000000000000000" pitchFamily="2" charset="2"/>
              <a:buChar char="§"/>
            </a:pPr>
            <a:r>
              <a:rPr lang="en-IN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Jan </a:t>
            </a:r>
            <a:r>
              <a:rPr lang="en-IN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Aadhaar</a:t>
            </a:r>
            <a:r>
              <a:rPr lang="en-IN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Member </a:t>
            </a:r>
            <a:r>
              <a:rPr lang="en-IN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Id</a:t>
            </a:r>
          </a:p>
          <a:p>
            <a:pPr marL="852312" lvl="1" indent="-342900">
              <a:buFont typeface="Wingdings" panose="05000000000000000000" pitchFamily="2" charset="2"/>
              <a:buChar char="§"/>
            </a:pPr>
            <a:r>
              <a:rPr lang="en-IN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Items</a:t>
            </a:r>
            <a:endParaRPr lang="en-IN" sz="18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61724" lvl="2" indent="-342900">
              <a:buFont typeface="Courier New" panose="02070309020205020404" pitchFamily="49" charset="0"/>
              <a:buChar char="o"/>
            </a:pPr>
            <a:r>
              <a:rPr lang="en-IN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Quantity (Ex. 10)</a:t>
            </a:r>
            <a:endParaRPr lang="en-IN" sz="18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61724" lvl="2" indent="-342900">
              <a:buFont typeface="Courier New" panose="02070309020205020404" pitchFamily="49" charset="0"/>
              <a:buChar char="o"/>
            </a:pPr>
            <a:r>
              <a:rPr lang="en-IN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Commodity (Ex. Rice)</a:t>
            </a:r>
            <a:endParaRPr lang="en-IN" sz="18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61724" lvl="2" indent="-342900">
              <a:buFont typeface="Courier New" panose="02070309020205020404" pitchFamily="49" charset="0"/>
              <a:buChar char="o"/>
            </a:pPr>
            <a:r>
              <a:rPr lang="en-IN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Unit (Ex. Kg.)</a:t>
            </a:r>
            <a:endParaRPr lang="en-IN" sz="18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2312" lvl="1" indent="-342900">
              <a:buFont typeface="Wingdings" panose="05000000000000000000" pitchFamily="2" charset="2"/>
              <a:buChar char="§"/>
            </a:pPr>
            <a:r>
              <a:rPr lang="en-IN" sz="1800" dirty="0" err="1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Aadhar</a:t>
            </a:r>
            <a:r>
              <a:rPr lang="en-IN" sz="1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Id/Ref No.</a:t>
            </a:r>
            <a:endParaRPr lang="en-US" sz="1800" dirty="0" smtClean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 smtClean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i="1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Note:</a:t>
            </a:r>
            <a:r>
              <a:rPr lang="en-US" sz="2000" i="1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Multiple Items can be pushed against one transaction in the API</a:t>
            </a:r>
          </a:p>
          <a:p>
            <a:r>
              <a:rPr lang="en-US" sz="2000" i="1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           For Composite Schemes, data can be pushed in Cash and Non Cash both APIs against different </a:t>
            </a:r>
            <a:r>
              <a:rPr lang="en-US" sz="2000" i="1" dirty="0" err="1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Txn</a:t>
            </a:r>
            <a:r>
              <a:rPr lang="en-US" sz="2000" i="1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Id’s</a:t>
            </a:r>
            <a:endParaRPr lang="en-IN" sz="2000" i="1" dirty="0" smtClean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65070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70FC2208-5D7C-4B98-ADEC-0774DF3457AC}"/>
              </a:ext>
            </a:extLst>
          </p:cNvPr>
          <p:cNvSpPr txBox="1"/>
          <p:nvPr/>
        </p:nvSpPr>
        <p:spPr>
          <a:xfrm>
            <a:off x="3572042" y="2636858"/>
            <a:ext cx="6673516" cy="61555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4000" b="1" noProof="0" dirty="0">
                <a:solidFill>
                  <a:srgbClr val="C00000"/>
                </a:solidFill>
                <a:latin typeface="Georgia" pitchFamily="18" charset="0"/>
                <a:cs typeface="Arial" pitchFamily="34" charset="0"/>
              </a:rPr>
              <a:t>THANK YOU</a:t>
            </a:r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="" xmlns:a16="http://schemas.microsoft.com/office/drawing/2014/main" id="{D792613E-308C-4100-BFAB-E459D8E960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9367" y="5713661"/>
            <a:ext cx="2398233" cy="199189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399247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0" y="1071690"/>
            <a:ext cx="11710737" cy="754062"/>
          </a:xfrm>
        </p:spPr>
        <p:txBody>
          <a:bodyPr/>
          <a:lstStyle/>
          <a:p>
            <a:r>
              <a:rPr lang="en-GB" dirty="0" smtClean="0">
                <a:latin typeface="+mj-lt"/>
              </a:rPr>
              <a:t>Jan </a:t>
            </a:r>
            <a:r>
              <a:rPr lang="en-GB" dirty="0" err="1" smtClean="0">
                <a:latin typeface="+mj-lt"/>
              </a:rPr>
              <a:t>Aadhaar</a:t>
            </a:r>
            <a:r>
              <a:rPr lang="en-GB" dirty="0" smtClean="0">
                <a:latin typeface="+mj-lt"/>
              </a:rPr>
              <a:t> Data Repository for Service Delivery</a:t>
            </a:r>
            <a:endParaRPr lang="en-GB" dirty="0">
              <a:latin typeface="+mj-lt"/>
            </a:endParaRPr>
          </a:p>
        </p:txBody>
      </p:sp>
      <p:sp>
        <p:nvSpPr>
          <p:cNvPr id="4" name="Section Header" hidden="1">
            <a:extLst>
              <a:ext uri="{FF2B5EF4-FFF2-40B4-BE49-F238E27FC236}">
                <a16:creationId xmlns="" xmlns:a16="http://schemas.microsoft.com/office/drawing/2014/main" id="{B864BC2B-A74D-467D-99EB-1EE062BBD3CF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2409952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 noProof="1">
                <a:solidFill>
                  <a:schemeClr val="bg1"/>
                </a:solidFill>
              </a:rPr>
              <a:t>-1 About Rajasthan Jan Aadhaar</a:t>
            </a: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39918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332" y="58058"/>
            <a:ext cx="12280739" cy="1006814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Jan </a:t>
            </a:r>
            <a:r>
              <a:rPr lang="en-GB" sz="3200" b="1" dirty="0" err="1"/>
              <a:t>Aadhaar</a:t>
            </a:r>
            <a:r>
              <a:rPr lang="en-GB" sz="3200" b="1" dirty="0"/>
              <a:t> Data Repository for Service </a:t>
            </a:r>
            <a:r>
              <a:rPr lang="en-GB" sz="3200" b="1" dirty="0" smtClean="0"/>
              <a:t>Delivery</a:t>
            </a:r>
            <a:endParaRPr lang="en-IN" sz="3000" b="1" dirty="0">
              <a:latin typeface="Georgia" panose="02040502050405020303" pitchFamily="18" charset="0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9179" y="1153665"/>
            <a:ext cx="12929937" cy="5202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en-US" sz="24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Jan </a:t>
            </a:r>
            <a:r>
              <a:rPr lang="en-US" sz="2400" dirty="0" err="1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Aadhaar</a:t>
            </a:r>
            <a:r>
              <a:rPr lang="en-US" sz="24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Resident Data Repository is Family database having all socio economic parameters of families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endParaRPr lang="en-IN" sz="2400" dirty="0" smtClean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en-IN" sz="24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All </a:t>
            </a:r>
            <a:r>
              <a:rPr lang="en-IN" sz="24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public welfare benefits and services </a:t>
            </a:r>
            <a:r>
              <a:rPr lang="en-IN" sz="24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shall be </a:t>
            </a:r>
            <a:r>
              <a:rPr lang="en-IN" sz="24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notified under section 4 and section 14, </a:t>
            </a:r>
            <a:r>
              <a:rPr lang="en-IN" sz="24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after authentication, beneficiaries data can be fetched from Jan-</a:t>
            </a:r>
            <a:r>
              <a:rPr lang="en-IN" sz="2400" dirty="0" err="1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Aadhaar</a:t>
            </a:r>
            <a:r>
              <a:rPr lang="en-IN" sz="24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Resident Data Repository 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endParaRPr lang="en-IN" sz="24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en-IN" sz="24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Departments need to seed Jan </a:t>
            </a:r>
            <a:r>
              <a:rPr lang="en-IN" sz="2400" dirty="0" err="1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Aadhaar</a:t>
            </a:r>
            <a:r>
              <a:rPr lang="en-IN" sz="24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Id in their databases and reverse seed those details in Jan </a:t>
            </a:r>
            <a:r>
              <a:rPr lang="en-IN" sz="2400" dirty="0" err="1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Aadhaar</a:t>
            </a:r>
            <a:r>
              <a:rPr lang="en-IN" sz="24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through API. 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endParaRPr lang="en-IN" sz="24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en-IN" sz="24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Departments should </a:t>
            </a:r>
            <a:r>
              <a:rPr lang="en-IN" sz="24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 create any further database at its own level and </a:t>
            </a:r>
            <a:r>
              <a:rPr lang="en-IN" sz="24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 </a:t>
            </a:r>
            <a:r>
              <a:rPr lang="en-IN" sz="24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identity </a:t>
            </a:r>
            <a:r>
              <a:rPr lang="en-IN" sz="24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information/photograph </a:t>
            </a:r>
            <a:r>
              <a:rPr lang="en-IN" sz="24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a family or any of its members available in Jan-</a:t>
            </a:r>
            <a:r>
              <a:rPr lang="en-IN" sz="2400" dirty="0" err="1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Aadhaar</a:t>
            </a:r>
            <a:r>
              <a:rPr lang="en-IN" sz="24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Resident Data Repository </a:t>
            </a:r>
            <a:r>
              <a:rPr lang="en-IN" sz="24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en-IN" sz="24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transfer </a:t>
            </a:r>
            <a:r>
              <a:rPr lang="en-IN" sz="24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IN" sz="24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welfare benefits and delivery of </a:t>
            </a:r>
            <a:r>
              <a:rPr lang="en-IN" sz="24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services</a:t>
            </a:r>
            <a:endParaRPr lang="en-IN" sz="24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138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-1" y="1071690"/>
            <a:ext cx="11407649" cy="754062"/>
          </a:xfrm>
        </p:spPr>
        <p:txBody>
          <a:bodyPr/>
          <a:lstStyle/>
          <a:p>
            <a:r>
              <a:rPr lang="en-GB" dirty="0" smtClean="0">
                <a:latin typeface="+mj-lt"/>
              </a:rPr>
              <a:t>Legal Provisions for Data Sharing</a:t>
            </a:r>
            <a:endParaRPr lang="en-GB" dirty="0">
              <a:latin typeface="+mj-lt"/>
            </a:endParaRPr>
          </a:p>
        </p:txBody>
      </p:sp>
      <p:sp>
        <p:nvSpPr>
          <p:cNvPr id="3" name="Page Number">
            <a:extLst>
              <a:ext uri="{FF2B5EF4-FFF2-40B4-BE49-F238E27FC236}">
                <a16:creationId xmlns="" xmlns:a16="http://schemas.microsoft.com/office/drawing/2014/main" id="{C4D7E2D8-F172-4218-B9CB-ED6BBD7177A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11087608" y="7313865"/>
            <a:ext cx="320040" cy="140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r>
              <a:rPr lang="en-GB" sz="800" noProof="1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4" name="Section Header" hidden="1">
            <a:extLst>
              <a:ext uri="{FF2B5EF4-FFF2-40B4-BE49-F238E27FC236}">
                <a16:creationId xmlns="" xmlns:a16="http://schemas.microsoft.com/office/drawing/2014/main" id="{B864BC2B-A74D-467D-99EB-1EE062BBD3CF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2409952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 noProof="1">
                <a:solidFill>
                  <a:schemeClr val="bg1"/>
                </a:solidFill>
              </a:rPr>
              <a:t>-1 Jan Aadhaar Architecture</a:t>
            </a: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8104817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16" y="219670"/>
            <a:ext cx="12360471" cy="841248"/>
          </a:xfrm>
        </p:spPr>
        <p:txBody>
          <a:bodyPr/>
          <a:lstStyle/>
          <a:p>
            <a:r>
              <a:rPr lang="en-GB" b="1" dirty="0" smtClean="0"/>
              <a:t>Legal Provisions for Data Sharing</a:t>
            </a:r>
            <a:endParaRPr lang="en-GB" b="1" dirty="0"/>
          </a:p>
        </p:txBody>
      </p:sp>
      <p:sp>
        <p:nvSpPr>
          <p:cNvPr id="4" name="Section Header" hidden="1"/>
          <p:cNvSpPr txBox="1"/>
          <p:nvPr>
            <p:custDataLst>
              <p:tags r:id="rId2"/>
            </p:custDataLst>
          </p:nvPr>
        </p:nvSpPr>
        <p:spPr>
          <a:xfrm>
            <a:off x="2409952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800" noProof="1"/>
              <a:t>-1 Jan Aadhaar Architecture</a:t>
            </a:r>
          </a:p>
        </p:txBody>
      </p:sp>
      <p:sp>
        <p:nvSpPr>
          <p:cNvPr id="5" name="Rectangle 4"/>
          <p:cNvSpPr/>
          <p:nvPr/>
        </p:nvSpPr>
        <p:spPr>
          <a:xfrm>
            <a:off x="449179" y="848867"/>
            <a:ext cx="12929937" cy="6847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en-US" sz="28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sng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Memorandum of Understanding with Jan </a:t>
            </a:r>
            <a:r>
              <a:rPr lang="en-US" sz="2400" u="sng" dirty="0" err="1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Aadhaar</a:t>
            </a:r>
            <a:r>
              <a:rPr lang="en-US" sz="2400" u="sng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Authority</a:t>
            </a:r>
          </a:p>
          <a:p>
            <a:pPr lvl="1" algn="just">
              <a:lnSpc>
                <a:spcPct val="107000"/>
              </a:lnSpc>
            </a:pPr>
            <a:r>
              <a:rPr lang="en-US" sz="22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Requesting Entity shall enter into </a:t>
            </a:r>
            <a:r>
              <a:rPr lang="en-US" sz="2200" dirty="0" err="1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MoU</a:t>
            </a:r>
            <a:r>
              <a:rPr lang="en-US" sz="22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with JAA to integrate and fetch data from Jan </a:t>
            </a:r>
            <a:r>
              <a:rPr lang="en-US" sz="2200" dirty="0" err="1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Aadhaar</a:t>
            </a:r>
            <a:r>
              <a:rPr lang="en-US" sz="22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Resident Data Repository. </a:t>
            </a:r>
            <a:r>
              <a:rPr lang="en-US" sz="2200" dirty="0" err="1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MoU</a:t>
            </a:r>
            <a:r>
              <a:rPr lang="en-US" sz="22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shall have the purpose/intent to fetch data from Jan </a:t>
            </a:r>
            <a:r>
              <a:rPr lang="en-US" sz="2200" dirty="0" err="1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Aadhaar</a:t>
            </a:r>
            <a:r>
              <a:rPr lang="en-US" sz="22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also define the responsibilities of Requesting Entity for data security. 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endParaRPr lang="en-IN" sz="2800" dirty="0" smtClean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en-IN" sz="28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u="sng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e-FA (Electronic Family Authentication) authentication facility </a:t>
            </a:r>
            <a:endParaRPr lang="en-IN" sz="2400" u="sng" dirty="0" smtClean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</a:pPr>
            <a:r>
              <a:rPr lang="en-US" sz="22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fetch family details, authentication and consent of Head of the Family need to be captured</a:t>
            </a:r>
            <a:endParaRPr lang="en-IN" sz="22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endParaRPr lang="en-IN" sz="28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en-IN" sz="28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u="sng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e-MA (Electronic Member Authentication) authentication </a:t>
            </a:r>
            <a:r>
              <a:rPr lang="en-IN" sz="2400" u="sng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facility</a:t>
            </a:r>
          </a:p>
          <a:p>
            <a:pPr lvl="1" algn="just">
              <a:lnSpc>
                <a:spcPct val="107000"/>
              </a:lnSpc>
            </a:pPr>
            <a:r>
              <a:rPr lang="en-US" sz="22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After capturing the authentication and consent of particular member of the family, details limited to that member can be fetched</a:t>
            </a:r>
            <a:endParaRPr lang="en-IN" sz="22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endParaRPr lang="en-IN" sz="28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en-IN" sz="28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u="sng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Maintain Consent Log of </a:t>
            </a:r>
            <a:r>
              <a:rPr lang="en-IN" sz="2400" u="sng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Jan-</a:t>
            </a:r>
            <a:r>
              <a:rPr lang="en-IN" sz="2400" u="sng" dirty="0" err="1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Aadhaar</a:t>
            </a:r>
            <a:r>
              <a:rPr lang="en-IN" sz="2400" u="sng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ID </a:t>
            </a:r>
            <a:r>
              <a:rPr lang="en-IN" sz="2400" u="sng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holder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en-US" sz="22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Consent of the Jan </a:t>
            </a:r>
            <a:r>
              <a:rPr lang="en-US" sz="2200" dirty="0" err="1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Aadhaar</a:t>
            </a:r>
            <a:r>
              <a:rPr lang="en-US" sz="22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Id holder should be captured and log of such consents shall be maintained by the Requesting Entity and when required, same shall be made available to Jan </a:t>
            </a:r>
            <a:r>
              <a:rPr lang="en-US" sz="2200" dirty="0" err="1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Aadhaar</a:t>
            </a:r>
            <a:r>
              <a:rPr lang="en-US" sz="22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Authority </a:t>
            </a:r>
            <a:endParaRPr lang="en-IN" sz="22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73140256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16" y="219670"/>
            <a:ext cx="12360471" cy="841248"/>
          </a:xfrm>
        </p:spPr>
        <p:txBody>
          <a:bodyPr/>
          <a:lstStyle/>
          <a:p>
            <a:r>
              <a:rPr lang="en-GB" b="1" dirty="0" smtClean="0"/>
              <a:t>Legal Provisions for Data Sharing</a:t>
            </a:r>
            <a:endParaRPr lang="en-GB" b="1" dirty="0"/>
          </a:p>
        </p:txBody>
      </p:sp>
      <p:sp>
        <p:nvSpPr>
          <p:cNvPr id="4" name="Section Header" hidden="1"/>
          <p:cNvSpPr txBox="1"/>
          <p:nvPr>
            <p:custDataLst>
              <p:tags r:id="rId2"/>
            </p:custDataLst>
          </p:nvPr>
        </p:nvSpPr>
        <p:spPr>
          <a:xfrm>
            <a:off x="2409952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800" noProof="1"/>
              <a:t>-1 Jan Aadhaar Architecture</a:t>
            </a:r>
          </a:p>
        </p:txBody>
      </p:sp>
      <p:sp>
        <p:nvSpPr>
          <p:cNvPr id="5" name="Rectangle 4"/>
          <p:cNvSpPr/>
          <p:nvPr/>
        </p:nvSpPr>
        <p:spPr>
          <a:xfrm>
            <a:off x="449179" y="929077"/>
            <a:ext cx="12929937" cy="6320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en-US" sz="24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</a:t>
            </a:r>
            <a:r>
              <a:rPr lang="en-US" sz="28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sng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Non Disclosure of Personal/Sensitive Data</a:t>
            </a:r>
          </a:p>
          <a:p>
            <a:pPr lvl="1" algn="just">
              <a:lnSpc>
                <a:spcPct val="107000"/>
              </a:lnSpc>
            </a:pPr>
            <a:r>
              <a:rPr lang="en-US" sz="22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Requesting Entity shall not disclose/share Personal/Sensitive information fetched from Jan </a:t>
            </a:r>
            <a:r>
              <a:rPr lang="en-US" sz="2200" dirty="0" err="1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Aadhaar</a:t>
            </a:r>
            <a:r>
              <a:rPr lang="en-US" sz="22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further with any application/API/Portal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endParaRPr lang="en-IN" sz="2800" dirty="0" smtClean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en-IN" sz="24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</a:t>
            </a:r>
            <a:r>
              <a:rPr lang="en-IN" sz="28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u="sng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Data Masking </a:t>
            </a:r>
          </a:p>
          <a:p>
            <a:pPr lvl="1" algn="just">
              <a:lnSpc>
                <a:spcPct val="107000"/>
              </a:lnSpc>
            </a:pPr>
            <a:r>
              <a:rPr lang="en-US" sz="22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Requesting Entity shall display/print/publish any sensitive information like </a:t>
            </a:r>
            <a:r>
              <a:rPr lang="en-US" sz="2200" dirty="0" err="1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Aadhaar</a:t>
            </a:r>
            <a:r>
              <a:rPr lang="en-US" sz="22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/Bank Account/Mobile Number fetched from Jan </a:t>
            </a:r>
            <a:r>
              <a:rPr lang="en-US" sz="2200" dirty="0" err="1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Aadhaar</a:t>
            </a:r>
            <a:r>
              <a:rPr lang="en-US" sz="22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masked format</a:t>
            </a:r>
            <a:endParaRPr lang="en-IN" sz="22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endParaRPr lang="en-IN" sz="28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en-IN" sz="24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7)</a:t>
            </a:r>
            <a:r>
              <a:rPr lang="en-IN" sz="28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u="sng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Security Audit/VAPT</a:t>
            </a:r>
          </a:p>
          <a:p>
            <a:pPr lvl="1" algn="just">
              <a:lnSpc>
                <a:spcPct val="107000"/>
              </a:lnSpc>
            </a:pPr>
            <a:r>
              <a:rPr lang="en-US" sz="22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Applications/portals using Jan </a:t>
            </a:r>
            <a:r>
              <a:rPr lang="en-US" sz="2200" dirty="0" err="1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Aadhaar</a:t>
            </a:r>
            <a:r>
              <a:rPr lang="en-US" sz="22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API’s </a:t>
            </a:r>
            <a:r>
              <a:rPr lang="en-US" sz="22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shall conduct Security Audit/VAPT periodically and report shall be submitted to Jan </a:t>
            </a:r>
            <a:r>
              <a:rPr lang="en-US" sz="2200" dirty="0" err="1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Aadhaar</a:t>
            </a:r>
            <a:r>
              <a:rPr lang="en-US" sz="22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Authority</a:t>
            </a:r>
            <a:endParaRPr lang="en-IN" sz="2200" dirty="0" smtClean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endParaRPr lang="en-IN" sz="2800" dirty="0" smtClean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n-IN" sz="24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8)</a:t>
            </a:r>
            <a:r>
              <a:rPr lang="en-IN" sz="28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u="sng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Audit by Jan </a:t>
            </a:r>
            <a:r>
              <a:rPr lang="en-IN" sz="2400" u="sng" dirty="0" err="1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Aadhaar</a:t>
            </a:r>
            <a:r>
              <a:rPr lang="en-IN" sz="2400" u="sng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Authority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en-US" sz="22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Access shall be provided to Jan </a:t>
            </a:r>
            <a:r>
              <a:rPr lang="en-US" sz="2200" dirty="0" err="1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Aadhaar</a:t>
            </a:r>
            <a:r>
              <a:rPr lang="en-US" sz="22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Authroity</a:t>
            </a:r>
            <a:r>
              <a:rPr lang="en-US" sz="22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(JAA) or any agency appointed by JAA to conduct audit of Application/Portal/Source Code/Database to ensure data security</a:t>
            </a:r>
            <a:endParaRPr lang="en-IN" sz="22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6179176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-1" y="1071690"/>
            <a:ext cx="11407649" cy="754062"/>
          </a:xfrm>
        </p:spPr>
        <p:txBody>
          <a:bodyPr/>
          <a:lstStyle/>
          <a:p>
            <a:r>
              <a:rPr lang="en-GB" dirty="0" smtClean="0">
                <a:latin typeface="+mj-lt"/>
              </a:rPr>
              <a:t>Prerequisites for Jan </a:t>
            </a:r>
            <a:r>
              <a:rPr lang="en-GB" dirty="0" err="1" smtClean="0">
                <a:latin typeface="+mj-lt"/>
              </a:rPr>
              <a:t>Aadhaar</a:t>
            </a:r>
            <a:r>
              <a:rPr lang="en-GB" dirty="0" smtClean="0">
                <a:latin typeface="+mj-lt"/>
              </a:rPr>
              <a:t> Integration</a:t>
            </a:r>
            <a:endParaRPr lang="en-GB" dirty="0">
              <a:latin typeface="+mj-lt"/>
            </a:endParaRPr>
          </a:p>
        </p:txBody>
      </p:sp>
      <p:sp>
        <p:nvSpPr>
          <p:cNvPr id="3" name="Page Number">
            <a:extLst>
              <a:ext uri="{FF2B5EF4-FFF2-40B4-BE49-F238E27FC236}">
                <a16:creationId xmlns="" xmlns:a16="http://schemas.microsoft.com/office/drawing/2014/main" id="{C4D7E2D8-F172-4218-B9CB-ED6BBD7177A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11087608" y="7313865"/>
            <a:ext cx="320040" cy="140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r>
              <a:rPr lang="en-GB" sz="800" noProof="1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4" name="Section Header" hidden="1">
            <a:extLst>
              <a:ext uri="{FF2B5EF4-FFF2-40B4-BE49-F238E27FC236}">
                <a16:creationId xmlns="" xmlns:a16="http://schemas.microsoft.com/office/drawing/2014/main" id="{B864BC2B-A74D-467D-99EB-1EE062BBD3CF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2409952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nl-NL" sz="900" noProof="1">
                <a:solidFill>
                  <a:schemeClr val="bg1"/>
                </a:solidFill>
              </a:rPr>
              <a:t>-1 Jan Aadhaar Enrolment Process</a:t>
            </a:r>
            <a:endParaRPr lang="en-GB" sz="900" noProof="1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652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186" y="270590"/>
            <a:ext cx="12360471" cy="841248"/>
          </a:xfrm>
        </p:spPr>
        <p:txBody>
          <a:bodyPr/>
          <a:lstStyle/>
          <a:p>
            <a:r>
              <a:rPr lang="en-GB" sz="3200" b="1" dirty="0" smtClean="0"/>
              <a:t>Prerequisites </a:t>
            </a:r>
            <a:r>
              <a:rPr lang="en-GB" sz="3200" b="1" dirty="0"/>
              <a:t>for Jan </a:t>
            </a:r>
            <a:r>
              <a:rPr lang="en-GB" sz="3200" b="1" dirty="0" err="1"/>
              <a:t>Aadhaar</a:t>
            </a:r>
            <a:r>
              <a:rPr lang="en-GB" sz="3200" b="1" dirty="0"/>
              <a:t> </a:t>
            </a:r>
            <a:r>
              <a:rPr lang="en-GB" sz="3200" b="1" dirty="0" smtClean="0"/>
              <a:t>Integration</a:t>
            </a:r>
            <a:endParaRPr lang="en-GB" sz="3200" b="1" dirty="0"/>
          </a:p>
        </p:txBody>
      </p:sp>
      <p:sp>
        <p:nvSpPr>
          <p:cNvPr id="4" name="Section Header" hidden="1"/>
          <p:cNvSpPr txBox="1"/>
          <p:nvPr>
            <p:custDataLst>
              <p:tags r:id="rId2"/>
            </p:custDataLst>
          </p:nvPr>
        </p:nvSpPr>
        <p:spPr>
          <a:xfrm>
            <a:off x="2409952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nl-NL" sz="800" noProof="1"/>
              <a:t>-1 Jan Aadhaar Enrolment Process</a:t>
            </a:r>
            <a:endParaRPr lang="en-GB" sz="800" noProof="1"/>
          </a:p>
        </p:txBody>
      </p:sp>
      <p:sp>
        <p:nvSpPr>
          <p:cNvPr id="3" name="Rectangle 2"/>
          <p:cNvSpPr/>
          <p:nvPr/>
        </p:nvSpPr>
        <p:spPr>
          <a:xfrm>
            <a:off x="487932" y="919333"/>
            <a:ext cx="131639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  <a:buSzPts val="1100"/>
            </a:pPr>
            <a:r>
              <a:rPr lang="en-IN" sz="2200" b="1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IN" sz="2400" u="sng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Identify Parameters</a:t>
            </a:r>
            <a:endParaRPr lang="en-IN" sz="2400" u="sng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  <a:buSzPts val="1100"/>
            </a:pP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Departments </a:t>
            </a:r>
            <a:r>
              <a:rPr lang="en-IN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must identify the parameters required for fetching data from the Jan </a:t>
            </a:r>
            <a:r>
              <a:rPr lang="en-IN" sz="22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Aadhaar</a:t>
            </a:r>
            <a:r>
              <a:rPr lang="en-IN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system. </a:t>
            </a:r>
            <a:endParaRPr lang="en-IN" sz="2200" dirty="0" smtClean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100"/>
            </a:pPr>
            <a:endParaRPr lang="en-IN" sz="2200" b="1" dirty="0" smtClean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100"/>
            </a:pPr>
            <a:r>
              <a:rPr lang="en-IN" sz="2200" b="1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IN" sz="2400" u="sng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Procure Digital Signature</a:t>
            </a:r>
            <a:endParaRPr lang="en-IN" sz="2400" u="sng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  <a:buSzPts val="1100"/>
            </a:pP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Departments </a:t>
            </a:r>
            <a:r>
              <a:rPr lang="en-IN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must procure </a:t>
            </a: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Class-III digital </a:t>
            </a:r>
            <a:r>
              <a:rPr lang="en-IN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signature of the nodal </a:t>
            </a: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authority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100"/>
            </a:pPr>
            <a:endParaRPr lang="en-IN" sz="2200" b="1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100"/>
            </a:pPr>
            <a:r>
              <a:rPr lang="en-IN" sz="2200" b="1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IN" sz="2400" u="sng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Share Encryption Certificate</a:t>
            </a:r>
          </a:p>
          <a:p>
            <a:pPr lvl="1" algn="just">
              <a:lnSpc>
                <a:spcPct val="115000"/>
              </a:lnSpc>
              <a:buSzPts val="1100"/>
            </a:pP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Department </a:t>
            </a:r>
            <a:r>
              <a:rPr lang="en-IN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should have public and private encryption certificate. The department will share its public key with Jan </a:t>
            </a:r>
            <a:r>
              <a:rPr lang="en-IN" sz="22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Aadhaar</a:t>
            </a:r>
            <a:r>
              <a:rPr lang="en-IN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for encryption purposes and will use private key for </a:t>
            </a: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decryption.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100"/>
            </a:pPr>
            <a:endParaRPr lang="en-IN" sz="2200" b="1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100"/>
            </a:pPr>
            <a:r>
              <a:rPr lang="en-IN" sz="2200" b="1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IN" sz="2400" u="sng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IP </a:t>
            </a:r>
            <a:r>
              <a:rPr lang="en-IN" sz="2400" u="sng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Address </a:t>
            </a:r>
            <a:r>
              <a:rPr lang="en-IN" sz="2400" u="sng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whitelisting</a:t>
            </a:r>
          </a:p>
          <a:p>
            <a:pPr lvl="1" algn="just">
              <a:lnSpc>
                <a:spcPct val="115000"/>
              </a:lnSpc>
              <a:buSzPts val="1100"/>
            </a:pPr>
            <a:r>
              <a:rPr lang="en-IN" sz="2200" dirty="0" smtClean="0">
                <a:latin typeface="+mj-lt"/>
                <a:ea typeface="Arial" panose="020B0604020202020204" pitchFamily="34" charset="0"/>
                <a:cs typeface="Arial" panose="020B0604020202020204" pitchFamily="34" charset="0"/>
              </a:rPr>
              <a:t>Provide </a:t>
            </a:r>
            <a:r>
              <a:rPr lang="en-IN" sz="2200" dirty="0">
                <a:latin typeface="+mj-lt"/>
                <a:ea typeface="Arial" panose="020B0604020202020204" pitchFamily="34" charset="0"/>
                <a:cs typeface="Arial" panose="020B0604020202020204" pitchFamily="34" charset="0"/>
              </a:rPr>
              <a:t>IP Addresses of the server to whitelist to access Jan </a:t>
            </a:r>
            <a:r>
              <a:rPr lang="en-IN" sz="2200" dirty="0" err="1">
                <a:latin typeface="+mj-lt"/>
                <a:ea typeface="Arial" panose="020B0604020202020204" pitchFamily="34" charset="0"/>
                <a:cs typeface="Arial" panose="020B0604020202020204" pitchFamily="34" charset="0"/>
              </a:rPr>
              <a:t>Aadhaar</a:t>
            </a:r>
            <a:r>
              <a:rPr lang="en-IN" sz="2200" dirty="0">
                <a:latin typeface="+mj-lt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200" dirty="0" smtClean="0">
                <a:latin typeface="+mj-lt"/>
                <a:ea typeface="Arial" panose="020B0604020202020204" pitchFamily="34" charset="0"/>
                <a:cs typeface="Arial" panose="020B0604020202020204" pitchFamily="34" charset="0"/>
              </a:rPr>
              <a:t>API’s.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100"/>
            </a:pPr>
            <a:endParaRPr lang="en-IN" sz="2200" b="1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100"/>
            </a:pPr>
            <a:r>
              <a:rPr lang="en-IN" sz="2200" b="1" dirty="0" smtClean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5. </a:t>
            </a:r>
            <a:r>
              <a:rPr lang="en-IN" sz="2400" u="sng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Raise </a:t>
            </a:r>
            <a:r>
              <a:rPr lang="en-IN" sz="2400" u="sng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On boarding </a:t>
            </a:r>
            <a:r>
              <a:rPr lang="en-IN" sz="2400" u="sng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Request</a:t>
            </a:r>
          </a:p>
          <a:p>
            <a:pPr lvl="1" algn="just">
              <a:lnSpc>
                <a:spcPct val="115000"/>
              </a:lnSpc>
              <a:buSzPts val="1100"/>
            </a:pP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Fill on </a:t>
            </a:r>
            <a:r>
              <a:rPr lang="en-IN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boarding request </a:t>
            </a: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form through SSO Id. Request will be </a:t>
            </a:r>
            <a:r>
              <a:rPr lang="en-IN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approved by the Jan </a:t>
            </a:r>
            <a:r>
              <a:rPr lang="en-IN" sz="22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Aadhaar</a:t>
            </a:r>
            <a:r>
              <a:rPr lang="en-IN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Authority. </a:t>
            </a:r>
            <a:r>
              <a:rPr lang="en-IN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Public Key, App Code and Scheme Code </a:t>
            </a:r>
            <a:r>
              <a:rPr lang="en-IN" sz="2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will be provided for </a:t>
            </a:r>
            <a:r>
              <a:rPr lang="en-IN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Jan </a:t>
            </a:r>
            <a:r>
              <a:rPr lang="en-IN" sz="22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Aadhaar</a:t>
            </a:r>
            <a:r>
              <a:rPr lang="en-IN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integration. </a:t>
            </a:r>
            <a:endParaRPr lang="en-IN" sz="2200" dirty="0">
              <a:latin typeface="+mj-lt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83120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-1" y="1071690"/>
            <a:ext cx="11407649" cy="754062"/>
          </a:xfrm>
        </p:spPr>
        <p:txBody>
          <a:bodyPr/>
          <a:lstStyle/>
          <a:p>
            <a:r>
              <a:rPr lang="en-GB" dirty="0" smtClean="0">
                <a:latin typeface="+mj-lt"/>
              </a:rPr>
              <a:t>Steps to Consume Jan </a:t>
            </a:r>
            <a:r>
              <a:rPr lang="en-GB" dirty="0" err="1" smtClean="0">
                <a:latin typeface="+mj-lt"/>
              </a:rPr>
              <a:t>Aadhaar</a:t>
            </a:r>
            <a:r>
              <a:rPr lang="en-GB" dirty="0" smtClean="0">
                <a:latin typeface="+mj-lt"/>
              </a:rPr>
              <a:t> API</a:t>
            </a:r>
            <a:endParaRPr lang="en-GB" dirty="0">
              <a:latin typeface="+mj-lt"/>
            </a:endParaRPr>
          </a:p>
        </p:txBody>
      </p:sp>
      <p:sp>
        <p:nvSpPr>
          <p:cNvPr id="3" name="Page Number">
            <a:extLst>
              <a:ext uri="{FF2B5EF4-FFF2-40B4-BE49-F238E27FC236}">
                <a16:creationId xmlns="" xmlns:a16="http://schemas.microsoft.com/office/drawing/2014/main" id="{C4D7E2D8-F172-4218-B9CB-ED6BBD7177A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11087608" y="7313865"/>
            <a:ext cx="320040" cy="140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r>
              <a:rPr lang="en-GB" sz="800" noProof="1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4" name="Section Header" hidden="1">
            <a:extLst>
              <a:ext uri="{FF2B5EF4-FFF2-40B4-BE49-F238E27FC236}">
                <a16:creationId xmlns="" xmlns:a16="http://schemas.microsoft.com/office/drawing/2014/main" id="{B864BC2B-A74D-467D-99EB-1EE062BBD3CF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2409952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nl-NL" sz="900" noProof="1">
                <a:solidFill>
                  <a:schemeClr val="bg1"/>
                </a:solidFill>
              </a:rPr>
              <a:t>-1 Jan Aadhaar Enrolment Process</a:t>
            </a:r>
            <a:endParaRPr lang="en-GB" sz="900" noProof="1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83408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ISABLE EXECUTIVE SUMMARY" val="Yes"/>
  <p:tag name="FOOTERHEIGHT" val="550"/>
  <p:tag name="FORECASTBOXCOLOR" val="252,212,182"/>
  <p:tag name="FORECASTBOXTRANSPARENCY" val="0"/>
  <p:tag name="HIGHLIGHTBOXCOLOR" val="232,230,223"/>
  <p:tag name="HIGHLIGHTBOXTRANSPARENCY" val="0"/>
  <p:tag name="HORIZONTALTOCTYPE" val="Header TOC"/>
  <p:tag name="INCLUDEINHORIZONTALTOC" val="Yes"/>
  <p:tag name="PAGINATIONSTART" val="Slide 1"/>
  <p:tag name="SHOWDISCLAIMERCLIENTNAME" val="No"/>
  <p:tag name="SHOWPRESENTATIONDISCLAIMER" val="Yes"/>
  <p:tag name="SMARTISVISIBLE" val="{@PresentationDisclaimer}!=No Disclaimer"/>
  <p:tag name="SMARTSHAPETYPE" val="PresentationDisclaimer"/>
  <p:tag name="SMRTDOCUMENTTYPE" val="2"/>
  <p:tag name="TABLEDEFAULTFONTSIZE" val="10"/>
  <p:tag name="TABLEHEADERFONTSIZE" val="12"/>
  <p:tag name="TABLESTYLEID" val="{74ED0A72-4B8E-423B-AE2F-120ADE3C16FB}"/>
  <p:tag name="TOCAPPENDIXTEXT" val="Appendices"/>
  <p:tag name="TOCOVERVIEWTEXT" val="Overview"/>
  <p:tag name="TOCPAGETEXT" val="Page"/>
  <p:tag name="TOCSECTIONHEADERTEXT" val="Section"/>
  <p:tag name="TOCSECTIONTEXT" val=" "/>
  <p:tag name="PICTURE" val="Occupied office space"/>
  <p:tag name="BUSINESSUNITCOVERTEXT" val="Transaction Services"/>
  <p:tag name="ISBRANDREFRESH" val="Yes"/>
  <p:tag name="HASFRONTIMAGE" val="NO"/>
  <p:tag name="HASNAVIGATIONBUTTON" val="No"/>
  <p:tag name="GRIDON" val="No"/>
  <p:tag name="SMARTTOCSLIDENUMBER" val="2"/>
  <p:tag name="THINKCELLUNDODONOTDELETE" val="0"/>
  <p:tag name="PRESENTATIONDISCLAIMER" val="Standard Disclaimer"/>
  <p:tag name="PRESENTATIONDISCLAIMERTEXT" val="Strictly private and confidential"/>
  <p:tag name="HEADINGBUTTONTEXTCOLOR" val="Accent1"/>
  <p:tag name="HIGHLIGHTBUTTONTEXTCOLOR" val="Accent1"/>
  <p:tag name="STYLECHANGED" val="No"/>
  <p:tag name="SMARTTOCSTYLE" val="Standard Widescreen"/>
  <p:tag name="SMARTTOCHYPERLINK" val="NO"/>
  <p:tag name="SHOW DRAFT STAMP" val="NO"/>
  <p:tag name="SHOW DATE FILEPATH" val="NO"/>
  <p:tag name="PRESENTATION THEME COLOR" val="PwC"/>
  <p:tag name="LANGUAGE" val="English (UK)"/>
  <p:tag name="DIVIDERTOCSTYLE" val="Nonbulleted"/>
  <p:tag name="TOCTEXT" val="Contents"/>
  <p:tag name="REPORT DATE" val="22 October 2021"/>
  <p:tag name="TITLE" val="Rajasthan Jan Aadhaar Yojana"/>
  <p:tag name="SUBTITLE" val="An Overview"/>
  <p:tag name="DRAFT STAMP" val="Draft"/>
  <p:tag name="CONFIDENTIALITY STAMP" val="Strictly private and confidential"/>
  <p:tag name="LASTSLIDEVIEWED" val="7690,6,Coverage of Jan Aadhaar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TYPE" val="Section"/>
  <p:tag name="SMARTDIVIDERTEXT" val="Section"/>
  <p:tag name="SMARTDIVIDERTOCSTYLE" val="Section TOC"/>
  <p:tag name="SMARTDIVIDERLEVEL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dividertocplaceholder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DmsULhbQrmG022Kn7g3wA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TYPE" val="Section"/>
  <p:tag name="SMARTDIVIDERTEXT" val="Section"/>
  <p:tag name="SMARTDIVIDERTOCSTYLE" val="Section TOC"/>
  <p:tag name="SMARTDIVIDERLEVEL" val="0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dividertocplaceholder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TYPE" val="Section"/>
  <p:tag name="SMARTDIVIDERTEXT" val="Section"/>
  <p:tag name="SMARTDIVIDERTOCSTYLE" val="Section TOC"/>
  <p:tag name="SMARTDIVIDERLEVEL" val="0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dividertocplaceholder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HOW EXECUTIVE SUMMARY" val="No"/>
  <p:tag name="SMARTDIVIDERTYPE" val="Section"/>
  <p:tag name="SMARTDIVIDERTEXT" val="Section"/>
  <p:tag name="SMARTDIVIDERTOCSTYLE" val="Section TOC"/>
  <p:tag name="SMARTDIVIDERLEVEL" val="0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dividertocplaceholder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HOW EXECUTIVE SUMMARY" val="No"/>
  <p:tag name="SMARTDIVIDERTYPE" val="Section"/>
  <p:tag name="SMARTDIVIDERTEXT" val="Section"/>
  <p:tag name="SMARTDIVIDERTOCSTYLE" val="Section TOC"/>
  <p:tag name="SMARTDIVIDERLEVEL" val="0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dividertocplaceholder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HOW EXECUTIVE SUMMARY" val="No"/>
  <p:tag name="SMARTDIVIDERTYPE" val="Section"/>
  <p:tag name="SMARTDIVIDERTEXT" val="Section"/>
  <p:tag name="SMARTDIVIDERTOCSTYLE" val="Section TOC"/>
  <p:tag name="SMARTDIVIDERLEVEL" val="0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dividertocplaceholder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7gmy.ekS8KjgcIa2pNsEA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Title}"/>
  <p:tag name="SMARTREAD" val="{@Title}"/>
  <p:tag name="SMARTLINKEDSHAPEID" val="Title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Subtitle}"/>
  <p:tag name="SMARTREAD" val="{@Subtitle}"/>
  <p:tag name="SMARTLINKEDSHAPEID" val="Title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Confidentiality stamp}"/>
  <p:tag name="SMARTREAD" val="{@Confidentiality stamp}"/>
  <p:tag name="SMARTOBJECT" val="Confidentiality stamp Default Cover v.3"/>
  <p:tag name="SMARTLINKEDSHAPEID" val="SideBar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ISVISIBLE" val="{@Show Draft stamp} = Yes"/>
  <p:tag name="SMARTREAD" val="{@Draft stamp}"/>
  <p:tag name="SMARTLINKEDSHAPEID" val="SideBar"/>
  <p:tag name="SMARTOBJECT" val="Draft stamp Default Cover v.3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READ" val="{@Report date}"/>
  <p:tag name="SMARTOBJECT" val="Report date Default Cover v.3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Title}"/>
  <p:tag name="SMARTREAD" val="{@Title}"/>
  <p:tag name="SMARTLINKEDSHAPEID" val="Title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Subtitle}"/>
  <p:tag name="SMARTREAD" val="{@Subtitle}"/>
  <p:tag name="SMARTLINKEDSHAPEID" val="Title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Confidentiality stamp}"/>
  <p:tag name="SMARTREAD" val="{@Confidentiality stamp}"/>
  <p:tag name="SMARTOBJECT" val="Confidentiality stamp Default Cover v.3"/>
  <p:tag name="SMARTLINKEDSHAPEID" val="SideBar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ISVISIBLE" val="{@Show Draft stamp} = Yes"/>
  <p:tag name="SMARTREAD" val="{@Draft stamp}"/>
  <p:tag name="SMARTLINKEDSHAPEID" val="SideBar"/>
  <p:tag name="SMARTOBJECT" val="Draft stamp Default Cover v.3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READ" val="{@Report date}"/>
  <p:tag name="SMARTOBJECT" val="Report date Default Cover v.3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Title}"/>
  <p:tag name="SMARTREAD" val="{@Title}"/>
  <p:tag name="SMARTLINKEDSHAPEID" val="Title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Subtitle}"/>
  <p:tag name="SMARTREAD" val="{@Subtitle}"/>
  <p:tag name="SMARTLINKEDSHAPEID" val="Title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Confidentiality stamp}"/>
  <p:tag name="SMARTREAD" val="{@Confidentiality stamp}"/>
  <p:tag name="SMARTOBJECT" val="Confidentiality stamp Default Cover v.3"/>
  <p:tag name="SMARTLINKEDSHAPEID" val="SideBar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ISVISIBLE" val="{@Show Draft stamp} = Yes"/>
  <p:tag name="SMARTREAD" val="{@Draft stamp}"/>
  <p:tag name="SMARTLINKEDSHAPEID" val="SideBar"/>
  <p:tag name="SMARTOBJECT" val="Draft stamp Default Cover v.3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READ" val="{@Report date}"/>
  <p:tag name="SMARTOBJECT" val="Report date Default Cover v.3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Bla Bla Object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Confidentiality stamp}"/>
  <p:tag name="SMARTREAD" val="{@Confidentiality stamp}"/>
  <p:tag name="SMARTOBJECT" val="Confidentiality stamp Default Cover v.3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ISVISIBLE" val="{@Show Draft stamp} = Yes"/>
  <p:tag name="SMARTREAD" val="{@Draft stamp}"/>
  <p:tag name="SMARTOBJECT" val="Draft stamp Default Cover v.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READ" val="{@Report date}"/>
  <p:tag name="SMARTOBJECT" val="Report date Default Cover v.3"/>
  <p:tag name="SMARTLINKEDSHAPEID" val="Subtitle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Front Cover Image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Title"/>
  <p:tag name="SMARTWRITE" val="{@Title}"/>
  <p:tag name="SMARTREAD" val="{@Title}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Subtitle"/>
  <p:tag name="SMARTWRITE" val="{@Subtitle}"/>
  <p:tag name="SMARTREAD" val="{@Subtitle}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Bla Bla Object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Confidentiality stamp}"/>
  <p:tag name="SMARTREAD" val="{@Confidentiality stamp}"/>
  <p:tag name="SMARTOBJECT" val="Confidentiality stamp Default Cover v.3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ISVISIBLE" val="{@Show Draft stamp} = Yes"/>
  <p:tag name="SMARTREAD" val="{@Draft stamp}"/>
  <p:tag name="SMARTOBJECT" val="Draft stamp Default Cover v.3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READ" val="{@Report date}"/>
  <p:tag name="SMARTOBJECT" val="Report date Default Cover v.3"/>
  <p:tag name="SMARTLINKEDSHAPEID" val="Subtitle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Front Cover Image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Title"/>
  <p:tag name="SMARTWRITE" val="{@Title}"/>
  <p:tag name="SMARTREAD" val="{@Title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HOQo1aNuRoK6WSGX8yv_Q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Subtitle"/>
  <p:tag name="SMARTWRITE" val="{@Subtitle}"/>
  <p:tag name="SMARTREAD" val="{@Subtitle}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LOCK SHAPES" val="NO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4VH6BTrQYKCgZf0xXGqSQ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Title}"/>
  <p:tag name="SMARTREAD" val="{@Title}"/>
  <p:tag name="SMARTLINKEDSHAPEID" val="Title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ISVISIBLE" val="{@Show Draft stamp} = Yes"/>
  <p:tag name="SMARTREAD" val="{@Draft stamp}"/>
  <p:tag name="SMARTOBJECT" val="Draft stamp Default Cover v.3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Confidentiality stamp}"/>
  <p:tag name="SMARTREAD" val="{@Confidentiality stamp}"/>
  <p:tag name="SMARTOBJECT" val="Confidentiality stamp Default Cover v.3"/>
  <p:tag name="SMARTLINKEDSHAPEID" val="SideBar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TOCSTYLE" val="Section TOC"/>
  <p:tag name="SMARTSLIDETYPE" val="Divider"/>
  <p:tag name="INCLUDEINHORIZONTALTOC" val="YES"/>
  <p:tag name="SMARTDIVIDERLEVEL" val="-1"/>
  <p:tag name="INCLUDEINPRIMARYTOC" val="YES"/>
  <p:tag name="INCLUDEINSECTIONTOC" val="YES"/>
  <p:tag name="SMART DIVIDER TITLE" val="About Rajasthan Jan Aadhaar"/>
  <p:tag name="UNLOCK SHAPES" val="NO"/>
  <p:tag name="SMARTDIVIDERTEXT" val="Section"/>
  <p:tag name="SMARTDIVIDERNUMBER" val="-1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TOCSTYLE" val="Section TOC"/>
  <p:tag name="SMARTSLIDETYPE" val="Divider"/>
  <p:tag name="INCLUDEINHORIZONTALTOC" val="YES"/>
  <p:tag name="SMARTDIVIDERLEVEL" val="-1"/>
  <p:tag name="INCLUDEINPRIMARYTOC" val="YES"/>
  <p:tag name="INCLUDEINSECTIONTOC" val="YES"/>
  <p:tag name="SMART DIVIDER TITLE" val="Jan Aadhaar Architecture"/>
  <p:tag name="UNLOCK SHAPES" val="NO"/>
  <p:tag name="SMARTDIVIDERTEXT" val="Section"/>
  <p:tag name="SMARTDIVIDERNUMBER" val="-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TOCSTYLE" val="Section TOC"/>
  <p:tag name="SMARTSLIDETYPE" val="Divider"/>
  <p:tag name="INCLUDEINHORIZONTALTOC" val="YES"/>
  <p:tag name="SMARTDIVIDERLEVEL" val="-1"/>
  <p:tag name="INCLUDEINPRIMARYTOC" val="YES"/>
  <p:tag name="INCLUDEINSECTIONTOC" val="YES"/>
  <p:tag name="SMART DIVIDER TITLE" val="Jan Aadhaar Enrolment Process"/>
  <p:tag name="UNLOCK SHAPES" val="NO"/>
  <p:tag name="SMARTDIVIDERTEXT" val="Section"/>
  <p:tag name="SMARTDIVIDERNUMBER" val="-1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TOCSTYLE" val="Section TOC"/>
  <p:tag name="SMARTSLIDETYPE" val="Divider"/>
  <p:tag name="INCLUDEINHORIZONTALTOC" val="YES"/>
  <p:tag name="SMARTDIVIDERLEVEL" val="-1"/>
  <p:tag name="INCLUDEINPRIMARYTOC" val="YES"/>
  <p:tag name="INCLUDEINSECTIONTOC" val="YES"/>
  <p:tag name="SMART DIVIDER TITLE" val="Jan Aadhaar Enrolment Process"/>
  <p:tag name="UNLOCK SHAPES" val="NO"/>
  <p:tag name="SMARTDIVIDERTEXT" val="Section"/>
  <p:tag name="SMARTDIVIDERNUMBER" val="-1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TOCSTYLE" val="Section TOC"/>
  <p:tag name="SMARTSLIDETYPE" val="Divider"/>
  <p:tag name="INCLUDEINHORIZONTALTOC" val="YES"/>
  <p:tag name="SMARTDIVIDERLEVEL" val="-1"/>
  <p:tag name="INCLUDEINPRIMARYTOC" val="YES"/>
  <p:tag name="INCLUDEINSECTIONTOC" val="YES"/>
  <p:tag name="SMART DIVIDER TITLE" val="Jan Aadhaar Enrolment Process"/>
  <p:tag name="UNLOCK SHAPES" val="NO"/>
  <p:tag name="SMARTDIVIDERTEXT" val="Section"/>
  <p:tag name="SMARTDIVIDERNUMBER" val="-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TOCSTYLE" val="Section TOC"/>
  <p:tag name="SMARTSLIDETYPE" val="Divider"/>
  <p:tag name="INCLUDEINHORIZONTALTOC" val="YES"/>
  <p:tag name="SMARTDIVIDERLEVEL" val="-1"/>
  <p:tag name="INCLUDEINPRIMARYTOC" val="YES"/>
  <p:tag name="INCLUDEINSECTIONTOC" val="YES"/>
  <p:tag name="SMART DIVIDER TITLE" val="Jan Aadhaar Enrolment Process"/>
  <p:tag name="UNLOCK SHAPES" val="NO"/>
  <p:tag name="SMARTDIVIDERTEXT" val="Section"/>
  <p:tag name="SMARTDIVIDERNUMBER" val="-1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TOCSTYLE" val="Section TOC"/>
  <p:tag name="SMARTSLIDETYPE" val="Divider"/>
  <p:tag name="INCLUDEINHORIZONTALTOC" val="YES"/>
  <p:tag name="SMARTDIVIDERLEVEL" val="-1"/>
  <p:tag name="INCLUDEINPRIMARYTOC" val="YES"/>
  <p:tag name="INCLUDEINSECTIONTOC" val="YES"/>
  <p:tag name="SMART DIVIDER TITLE" val="Jan Aadhaar Enrolment Process"/>
  <p:tag name="UNLOCK SHAPES" val="NO"/>
  <p:tag name="SMARTDIVIDERTEXT" val="Section"/>
  <p:tag name="SMARTDIVIDERNUMBER" val="-1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_K1cQEtRUqRU0MivY3Qk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Title}"/>
  <p:tag name="SMARTREAD" val="{@Title}"/>
  <p:tag name="SMARTLINKEDSHAPEID" val="Titl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Subtitle}"/>
  <p:tag name="SMARTREAD" val="{@Subtitle}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khC0rZUTgWshj7l.hk_S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Confidentiality stamp}"/>
  <p:tag name="SMARTREAD" val="{@Confidentiality stamp}"/>
  <p:tag name="SMARTOBJECT" val="Confidentiality stamp Default Cover v.3"/>
  <p:tag name="SMARTLINKEDSHAPEID" val="SideBar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rztUJJlTauHuJZlsazXSw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ISVISIBLE" val="{@Show Draft stamp} = Yes"/>
  <p:tag name="SMARTREAD" val="{@Draft stamp}"/>
  <p:tag name="SMARTOBJECT" val="Draft stamp Default Cover v.3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w_axYciQ2yv8Qt220UNZA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READ" val="{@Report date}"/>
  <p:tag name="SMARTOBJECT" val="Report date Default Cover v.3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BH50fgWRsGXDJ9n6EJxdg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yMzvAC.QweAJtafoLy5uA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ik10PVeQeaAAIa2ODmbrA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heme/theme1.xml><?xml version="1.0" encoding="utf-8"?>
<a:theme xmlns:a="http://schemas.openxmlformats.org/drawingml/2006/main" name="PwC Smart">
  <a:themeElements>
    <a:clrScheme name="PwC">
      <a:dk1>
        <a:srgbClr val="000000"/>
      </a:dk1>
      <a:lt1>
        <a:srgbClr val="FFFFFF"/>
      </a:lt1>
      <a:dk2>
        <a:srgbClr val="7D7D7D"/>
      </a:dk2>
      <a:lt2>
        <a:srgbClr val="DEDEDE"/>
      </a:lt2>
      <a:accent1>
        <a:srgbClr val="D04A02"/>
      </a:accent1>
      <a:accent2>
        <a:srgbClr val="FFB600"/>
      </a:accent2>
      <a:accent3>
        <a:srgbClr val="E0301E"/>
      </a:accent3>
      <a:accent4>
        <a:srgbClr val="EB8C00"/>
      </a:accent4>
      <a:accent5>
        <a:srgbClr val="DB536A"/>
      </a:accent5>
      <a:accent6>
        <a:srgbClr val="464646"/>
      </a:accent6>
      <a:hlink>
        <a:srgbClr val="D04A02"/>
      </a:hlink>
      <a:folHlink>
        <a:srgbClr val="DB536A"/>
      </a:folHlink>
    </a:clrScheme>
    <a:fontScheme name="PwC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6350">
          <a:solidFill>
            <a:schemeClr val="tx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smtClean="0"/>
        </a:defPPr>
      </a:lstStyle>
    </a:spDef>
    <a:lnDef>
      <a:spPr>
        <a:ln w="12700">
          <a:solidFill>
            <a:srgbClr val="DC69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lIns="0" tIns="0" rIns="0" bIns="0" rtlCol="0">
        <a:spAutoFit/>
      </a:bodyPr>
      <a:lstStyle>
        <a:defPPr>
          <a:defRPr noProof="0" dirty="0" smtClean="0">
            <a:solidFill>
              <a:schemeClr val="tx1"/>
            </a:solidFill>
            <a:latin typeface="Georgia" pitchFamily="18" charset="0"/>
            <a:cs typeface="Arial" pitchFamily="34" charset="0"/>
          </a:defRPr>
        </a:defPPr>
      </a:lstStyle>
    </a:txDef>
  </a:objectDefaults>
  <a:extraClrSchemeLst/>
  <a:custClrLst>
    <a:custClr name="Dark Orange 2">
      <a:srgbClr val="571F01"/>
    </a:custClr>
    <a:custClr name="Dark Orange 1">
      <a:srgbClr val="933401"/>
    </a:custClr>
    <a:custClr name="Primary Orange">
      <a:srgbClr val="D04A02"/>
    </a:custClr>
    <a:custClr name="Light Orange 1">
      <a:srgbClr val="FD6412"/>
    </a:custClr>
    <a:custClr name="Light Orange 2">
      <a:srgbClr val="FEB791"/>
    </a:custClr>
    <a:custClr name="Dark Tangerine 2">
      <a:srgbClr val="714300"/>
    </a:custClr>
    <a:custClr name="Dark Tangerine 1">
      <a:srgbClr val="AE6800"/>
    </a:custClr>
    <a:custClr name="Primary Tangerine">
      <a:srgbClr val="EB8C00"/>
    </a:custClr>
    <a:custClr name="Light Tangerine 1">
      <a:srgbClr val="FFA929"/>
    </a:custClr>
    <a:custClr name="Light Tangerine 2">
      <a:srgbClr val="FFDCA9"/>
    </a:custClr>
    <a:custClr name="Dark Yellow 2">
      <a:srgbClr val="855F00"/>
    </a:custClr>
    <a:custClr name="Dark Yellow 1">
      <a:srgbClr val="C28A00"/>
    </a:custClr>
    <a:custClr name="Primary Yellow">
      <a:srgbClr val="FFB600"/>
    </a:custClr>
    <a:custClr name="Light Yellow 1">
      <a:srgbClr val="FFC83D"/>
    </a:custClr>
    <a:custClr name="Light Yellow 2">
      <a:srgbClr val="FFECBD"/>
    </a:custClr>
    <a:custClr name="Dark Rose 2">
      <a:srgbClr val="6E2A35"/>
    </a:custClr>
    <a:custClr name="Dark Rose 1">
      <a:srgbClr val="A43E50"/>
    </a:custClr>
    <a:custClr name="Primary Rose">
      <a:srgbClr val="DB536A"/>
    </a:custClr>
    <a:custClr name="Light Rose 1">
      <a:srgbClr val="E27588"/>
    </a:custClr>
    <a:custClr name="Light Rose 2">
      <a:srgbClr val="F1BAC3"/>
    </a:custClr>
    <a:custClr name="Dark Red 2">
      <a:srgbClr val="741910"/>
    </a:custClr>
    <a:custClr name="Dark Red 1">
      <a:srgbClr val="AA2417"/>
    </a:custClr>
    <a:custClr name="Primary Red">
      <a:srgbClr val="E0301E"/>
    </a:custClr>
    <a:custClr name="Light Red 1">
      <a:srgbClr val="E86153"/>
    </a:custClr>
    <a:custClr name="Light Red 2">
      <a:srgbClr val="F7C8C4"/>
    </a:custClr>
    <a:custClr name="Black">
      <a:srgbClr val="000000"/>
    </a:custClr>
    <a:custClr name="Dark Grey">
      <a:srgbClr val="2D2D2D"/>
    </a:custClr>
    <a:custClr name="Medium Grey">
      <a:srgbClr val="464646"/>
    </a:custClr>
    <a:custClr name="Grey">
      <a:srgbClr val="7D7D7D"/>
    </a:custClr>
    <a:custClr name="Light Grey">
      <a:srgbClr val="DEDEDE"/>
    </a:custClr>
    <a:custClr name="Dark Purple 2">
      <a:srgbClr val="4B06B2"/>
    </a:custClr>
    <a:custClr name="Dark Purple 1">
      <a:srgbClr val="6A1CE2"/>
    </a:custClr>
    <a:custClr name="Secondary Purple">
      <a:srgbClr val="9013FE"/>
    </a:custClr>
    <a:custClr name="Light Purple 1">
      <a:srgbClr val="B15AFE"/>
    </a:custClr>
    <a:custClr name="Light Purple 2">
      <a:srgbClr val="DEB8FF"/>
    </a:custClr>
    <a:custClr name="Dark Blue 2">
      <a:srgbClr val="003DAB"/>
    </a:custClr>
    <a:custClr name="Dark Blue 1">
      <a:srgbClr val="0060D7"/>
    </a:custClr>
    <a:custClr name="Secondary Blue">
      <a:srgbClr val="0089EB"/>
    </a:custClr>
    <a:custClr name="Light Blue 1">
      <a:srgbClr val="4DACF1"/>
    </a:custClr>
    <a:custClr name="Light Blue 2">
      <a:srgbClr val="B3DCF9"/>
    </a:custClr>
    <a:custClr name="Dark Green 2">
      <a:srgbClr val="175C2C"/>
    </a:custClr>
    <a:custClr name="Dark Green 1">
      <a:srgbClr val="2C8646"/>
    </a:custClr>
    <a:custClr name="Secondary Green">
      <a:srgbClr val="4EB523"/>
    </a:custClr>
    <a:custClr name="Light Green 1">
      <a:srgbClr val="86DB4F"/>
    </a:custClr>
    <a:custClr name="Light Green 2">
      <a:srgbClr val="C4FC9F"/>
    </a:custClr>
    <a:custClr name="Status Red">
      <a:srgbClr val="E0301E"/>
    </a:custClr>
    <a:custClr name="Status Yellow">
      <a:srgbClr val="FFB600"/>
    </a:custClr>
    <a:custClr name="Status Green">
      <a:srgbClr val="175C2C"/>
    </a:custClr>
  </a:custClrLst>
  <a:extLst>
    <a:ext uri="{05A4C25C-085E-4340-85A3-A5531E510DB2}">
      <thm15:themeFamily xmlns="" xmlns:thm15="http://schemas.microsoft.com/office/thememl/2012/main" name="Default - PwC report with top menu (Numbered).potx" id="{65B5C1D8-934F-45CE-A058-FD2D3D7B117D}" vid="{4072E8CC-8887-471B-9A07-9BAEFC1949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Generic Presentation</Template>
  <TotalTime>13020</TotalTime>
  <Words>1272</Words>
  <Application>Microsoft Office PowerPoint</Application>
  <PresentationFormat>Custom</PresentationFormat>
  <Paragraphs>182</Paragraphs>
  <Slides>19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PwC Smart</vt:lpstr>
      <vt:lpstr>Office Theme</vt:lpstr>
      <vt:lpstr>Rajasthan Jan Aadhaar Yojana</vt:lpstr>
      <vt:lpstr>Jan Aadhaar Data Repository for Service Delivery</vt:lpstr>
      <vt:lpstr>Jan Aadhaar Data Repository for Service Delivery</vt:lpstr>
      <vt:lpstr>Legal Provisions for Data Sharing</vt:lpstr>
      <vt:lpstr>Legal Provisions for Data Sharing</vt:lpstr>
      <vt:lpstr>Legal Provisions for Data Sharing</vt:lpstr>
      <vt:lpstr>Prerequisites for Jan Aadhaar Integration</vt:lpstr>
      <vt:lpstr>Prerequisites for Jan Aadhaar Integration</vt:lpstr>
      <vt:lpstr>Steps to Consume Jan Aadhaar API</vt:lpstr>
      <vt:lpstr>Steps to Consume Jan Aadhaar APIs</vt:lpstr>
      <vt:lpstr>Fetch Data from Jan Aadhaar</vt:lpstr>
      <vt:lpstr>Fetch Data from Jan Aadhaar</vt:lpstr>
      <vt:lpstr>PI Auth through Jan Aadhaar</vt:lpstr>
      <vt:lpstr>Personal Identity (PI) Auth</vt:lpstr>
      <vt:lpstr>Reverse Seeding in Jan Aadhaar</vt:lpstr>
      <vt:lpstr>Entitlement Seeding API</vt:lpstr>
      <vt:lpstr>Cash DBT Transactions PUSH API</vt:lpstr>
      <vt:lpstr>Non Cash DBT Transactions PUSH API</vt:lpstr>
      <vt:lpstr>Slide 19</vt:lpstr>
    </vt:vector>
  </TitlesOfParts>
  <Company>PricewaterhouseCoopers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PMU for IFMS 3.0</dc:title>
  <dc:subject/>
  <dc:creator>Shashvat Dixit (IN)</dc:creator>
  <dc:description>Presentation with top menu (Numbered)</dc:description>
  <cp:lastModifiedBy>ACER</cp:lastModifiedBy>
  <cp:revision>335</cp:revision>
  <cp:lastPrinted>2022-12-21T10:00:42Z</cp:lastPrinted>
  <dcterms:created xsi:type="dcterms:W3CDTF">2021-07-15T16:21:34Z</dcterms:created>
  <dcterms:modified xsi:type="dcterms:W3CDTF">2025-07-15T13:18:52Z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mart Base Report Template Version">
    <vt:lpwstr>TS Global ND 20140514</vt:lpwstr>
  </property>
  <property fmtid="{D5CDD505-2E9C-101B-9397-08002B2CF9AE}" pid="3" name="Go Live Date">
    <vt:lpwstr>05_13_2019</vt:lpwstr>
  </property>
</Properties>
</file>