
<file path=[Content_Types].xml><?xml version="1.0" encoding="utf-8"?>
<Types xmlns="http://schemas.openxmlformats.org/package/2006/content-types">
  <Override PartName="/customXml/itemProps3.xml" ContentType="application/vnd.openxmlformats-officedocument.customXml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docMetadata/LabelInfo.xml" ContentType="application/vnd.ms-office.classificationlabels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authors.xml" ContentType="application/vnd.ms-powerpoint.author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658" r:id="rId4"/>
  </p:sldMasterIdLst>
  <p:notesMasterIdLst>
    <p:notesMasterId r:id="rId13"/>
  </p:notesMasterIdLst>
  <p:handoutMasterIdLst>
    <p:handoutMasterId r:id="rId14"/>
  </p:handoutMasterIdLst>
  <p:sldIdLst>
    <p:sldId id="410" r:id="rId5"/>
    <p:sldId id="414" r:id="rId6"/>
    <p:sldId id="411" r:id="rId7"/>
    <p:sldId id="409" r:id="rId8"/>
    <p:sldId id="391" r:id="rId9"/>
    <p:sldId id="412" r:id="rId10"/>
    <p:sldId id="413" r:id="rId11"/>
    <p:sldId id="398" r:id="rId12"/>
  </p:sldIdLst>
  <p:sldSz cx="12192000" cy="6858000"/>
  <p:notesSz cx="6881813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Author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8A107856-5554-42FB-B03E-39F5DBC370B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398" autoAdjust="0"/>
    <p:restoredTop sz="96327" autoAdjust="0"/>
  </p:normalViewPr>
  <p:slideViewPr>
    <p:cSldViewPr snapToGrid="0">
      <p:cViewPr varScale="1">
        <p:scale>
          <a:sx n="111" d="100"/>
          <a:sy n="111" d="100"/>
        </p:scale>
        <p:origin x="-330" y="-9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Grid="0" showGuides="1">
      <p:cViewPr varScale="1">
        <p:scale>
          <a:sx n="58" d="100"/>
          <a:sy n="58" d="100"/>
        </p:scale>
        <p:origin x="3240" y="67"/>
      </p:cViewPr>
      <p:guideLst/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commentAuthors" Target="commentAuthors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handoutMaster" Target="handoutMasters/handoutMaster1.xml"/><Relationship Id="rId22" Type="http://schemas.microsoft.com/office/2018/10/relationships/authors" Target="authors.xml"/></Relationships>
</file>

<file path=ppt/diagrams/_rels/data1.xml.rels><?xml version="1.0" encoding="UTF-8" standalone="yes"?>
<Relationships xmlns="http://schemas.openxmlformats.org/package/2006/relationships"><Relationship Id="rId2" Type="http://schemas.openxmlformats.org/officeDocument/2006/relationships/hyperlink" Target="3%20User%20Manual_Composite%20Schemes%20(reporting%20format).pdf" TargetMode="External"/><Relationship Id="rId1" Type="http://schemas.openxmlformats.org/officeDocument/2006/relationships/hyperlink" Target="z%20Questionnaire%20for%20onboarding%20on%20DBT%20Bharat%20Portal.pdf" TargetMode="External"/></Relationships>
</file>

<file path=ppt/diagrams/_rels/drawing1.xml.rels><?xml version="1.0" encoding="UTF-8" standalone="yes"?>
<Relationships xmlns="http://schemas.openxmlformats.org/package/2006/relationships"><Relationship Id="rId2" Type="http://schemas.openxmlformats.org/officeDocument/2006/relationships/hyperlink" Target="3%20User%20Manual_Composite%20Schemes%20(reporting%20format).pdf" TargetMode="External"/><Relationship Id="rId1" Type="http://schemas.openxmlformats.org/officeDocument/2006/relationships/hyperlink" Target="z%20Questionnaire%20for%20onboarding%20on%20DBT%20Bharat%20Portal.pdf" TargetMode="Externa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6D56B44-07D4-4E93-A60F-39500843F4A9}" type="doc">
      <dgm:prSet loTypeId="urn:microsoft.com/office/officeart/2005/8/layout/chevron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820B724-6065-466A-BC5B-799ADFDFEAD6}">
      <dgm:prSet phldrT="[Text]" phldr="1"/>
      <dgm:spPr/>
      <dgm:t>
        <a:bodyPr/>
        <a:lstStyle/>
        <a:p>
          <a:endParaRPr lang="en-US" dirty="0">
            <a:solidFill>
              <a:schemeClr val="tx2">
                <a:lumMod val="75000"/>
              </a:schemeClr>
            </a:solidFill>
            <a:latin typeface="Times New Roman" pitchFamily="18" charset="0"/>
            <a:cs typeface="Times New Roman" pitchFamily="18" charset="0"/>
          </a:endParaRPr>
        </a:p>
      </dgm:t>
    </dgm:pt>
    <dgm:pt modelId="{A42B6C1F-3516-4681-BA99-14153C37405C}" type="parTrans" cxnId="{B59B5516-56B5-4356-93C4-48065256B75C}">
      <dgm:prSet/>
      <dgm:spPr/>
      <dgm:t>
        <a:bodyPr/>
        <a:lstStyle/>
        <a:p>
          <a:endParaRPr lang="en-US">
            <a:solidFill>
              <a:schemeClr val="tx2">
                <a:lumMod val="75000"/>
              </a:schemeClr>
            </a:solidFill>
            <a:latin typeface="Times New Roman" pitchFamily="18" charset="0"/>
            <a:cs typeface="Times New Roman" pitchFamily="18" charset="0"/>
          </a:endParaRPr>
        </a:p>
      </dgm:t>
    </dgm:pt>
    <dgm:pt modelId="{69FBA706-8107-4607-BA52-850EA4C96877}" type="sibTrans" cxnId="{B59B5516-56B5-4356-93C4-48065256B75C}">
      <dgm:prSet/>
      <dgm:spPr/>
      <dgm:t>
        <a:bodyPr/>
        <a:lstStyle/>
        <a:p>
          <a:endParaRPr lang="en-US">
            <a:solidFill>
              <a:schemeClr val="tx2">
                <a:lumMod val="75000"/>
              </a:schemeClr>
            </a:solidFill>
            <a:latin typeface="Times New Roman" pitchFamily="18" charset="0"/>
            <a:cs typeface="Times New Roman" pitchFamily="18" charset="0"/>
          </a:endParaRPr>
        </a:p>
      </dgm:t>
    </dgm:pt>
    <dgm:pt modelId="{B108E892-8266-4528-9632-F57F4402A9A5}">
      <dgm:prSet phldrT="[Text]"/>
      <dgm:spPr/>
      <dgm:t>
        <a:bodyPr/>
        <a:lstStyle/>
        <a:p>
          <a:r>
            <a:rPr lang="en-US" b="1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rPr>
            <a:t>Identification of DBT Scheme (Source:- Budget Announcement, Websites, </a:t>
          </a:r>
          <a:r>
            <a:rPr lang="en-US" b="1" dirty="0" err="1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rPr>
            <a:t>Prativedan,other</a:t>
          </a:r>
          <a:r>
            <a:rPr lang="en-US" b="1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rPr>
            <a:t> source)</a:t>
          </a:r>
          <a:endParaRPr lang="en-US" dirty="0">
            <a:solidFill>
              <a:schemeClr val="tx2">
                <a:lumMod val="75000"/>
              </a:schemeClr>
            </a:solidFill>
            <a:latin typeface="Times New Roman" pitchFamily="18" charset="0"/>
            <a:cs typeface="Times New Roman" pitchFamily="18" charset="0"/>
          </a:endParaRPr>
        </a:p>
      </dgm:t>
    </dgm:pt>
    <dgm:pt modelId="{9CEC343C-D256-4F18-9481-5A7AF791B599}" type="parTrans" cxnId="{67880198-A509-4FC2-B78B-CB994B3ACDA6}">
      <dgm:prSet/>
      <dgm:spPr/>
      <dgm:t>
        <a:bodyPr/>
        <a:lstStyle/>
        <a:p>
          <a:endParaRPr lang="en-US">
            <a:solidFill>
              <a:schemeClr val="tx2">
                <a:lumMod val="75000"/>
              </a:schemeClr>
            </a:solidFill>
            <a:latin typeface="Times New Roman" pitchFamily="18" charset="0"/>
            <a:cs typeface="Times New Roman" pitchFamily="18" charset="0"/>
          </a:endParaRPr>
        </a:p>
      </dgm:t>
    </dgm:pt>
    <dgm:pt modelId="{D0C354AA-EB95-4B43-88A1-F240BE5355F3}" type="sibTrans" cxnId="{67880198-A509-4FC2-B78B-CB994B3ACDA6}">
      <dgm:prSet/>
      <dgm:spPr/>
      <dgm:t>
        <a:bodyPr/>
        <a:lstStyle/>
        <a:p>
          <a:endParaRPr lang="en-US">
            <a:solidFill>
              <a:schemeClr val="tx2">
                <a:lumMod val="75000"/>
              </a:schemeClr>
            </a:solidFill>
            <a:latin typeface="Times New Roman" pitchFamily="18" charset="0"/>
            <a:cs typeface="Times New Roman" pitchFamily="18" charset="0"/>
          </a:endParaRPr>
        </a:p>
      </dgm:t>
    </dgm:pt>
    <dgm:pt modelId="{0D1FA65A-AE64-4472-93E0-D6D212110446}">
      <dgm:prSet phldrT="[Text]" phldr="1"/>
      <dgm:spPr/>
      <dgm:t>
        <a:bodyPr/>
        <a:lstStyle/>
        <a:p>
          <a:endParaRPr lang="en-US" dirty="0">
            <a:solidFill>
              <a:schemeClr val="tx2">
                <a:lumMod val="75000"/>
              </a:schemeClr>
            </a:solidFill>
            <a:latin typeface="Times New Roman" pitchFamily="18" charset="0"/>
            <a:cs typeface="Times New Roman" pitchFamily="18" charset="0"/>
          </a:endParaRPr>
        </a:p>
      </dgm:t>
    </dgm:pt>
    <dgm:pt modelId="{E08716B2-F0C3-4F75-80AD-5C74343B4B53}" type="parTrans" cxnId="{77D21C4B-37E5-454E-9CF4-90AC87B059F5}">
      <dgm:prSet/>
      <dgm:spPr/>
      <dgm:t>
        <a:bodyPr/>
        <a:lstStyle/>
        <a:p>
          <a:endParaRPr lang="en-US">
            <a:solidFill>
              <a:schemeClr val="tx2">
                <a:lumMod val="75000"/>
              </a:schemeClr>
            </a:solidFill>
            <a:latin typeface="Times New Roman" pitchFamily="18" charset="0"/>
            <a:cs typeface="Times New Roman" pitchFamily="18" charset="0"/>
          </a:endParaRPr>
        </a:p>
      </dgm:t>
    </dgm:pt>
    <dgm:pt modelId="{97B0E4C9-CA50-4911-B8FC-F7D96B6C81C1}" type="sibTrans" cxnId="{77D21C4B-37E5-454E-9CF4-90AC87B059F5}">
      <dgm:prSet/>
      <dgm:spPr/>
      <dgm:t>
        <a:bodyPr/>
        <a:lstStyle/>
        <a:p>
          <a:endParaRPr lang="en-US">
            <a:solidFill>
              <a:schemeClr val="tx2">
                <a:lumMod val="75000"/>
              </a:schemeClr>
            </a:solidFill>
            <a:latin typeface="Times New Roman" pitchFamily="18" charset="0"/>
            <a:cs typeface="Times New Roman" pitchFamily="18" charset="0"/>
          </a:endParaRPr>
        </a:p>
      </dgm:t>
    </dgm:pt>
    <dgm:pt modelId="{594E74C3-EEE5-4841-A214-965AE21A6013}">
      <dgm:prSet phldrT="[Text]"/>
      <dgm:spPr/>
      <dgm:t>
        <a:bodyPr/>
        <a:lstStyle/>
        <a:p>
          <a:r>
            <a:rPr lang="en-IN" b="1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  <a:hlinkClick xmlns:r="http://schemas.openxmlformats.org/officeDocument/2006/relationships" r:id="rId1" action="ppaction://hlinkfile"/>
            </a:rPr>
            <a:t>Questionnaire Form </a:t>
          </a:r>
          <a:r>
            <a:rPr lang="en-IN" b="1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rPr>
            <a:t>Filled by Department and Submit to RJAA</a:t>
          </a:r>
          <a:endParaRPr lang="en-US" dirty="0">
            <a:solidFill>
              <a:schemeClr val="tx2">
                <a:lumMod val="75000"/>
              </a:schemeClr>
            </a:solidFill>
            <a:latin typeface="Times New Roman" pitchFamily="18" charset="0"/>
            <a:cs typeface="Times New Roman" pitchFamily="18" charset="0"/>
          </a:endParaRPr>
        </a:p>
      </dgm:t>
    </dgm:pt>
    <dgm:pt modelId="{4FDF028C-B6A2-4F4A-BA8B-EE4A78F88209}" type="parTrans" cxnId="{FCA12AE4-7627-4FBC-A1DF-07D0EF879D42}">
      <dgm:prSet/>
      <dgm:spPr/>
      <dgm:t>
        <a:bodyPr/>
        <a:lstStyle/>
        <a:p>
          <a:endParaRPr lang="en-US">
            <a:solidFill>
              <a:schemeClr val="tx2">
                <a:lumMod val="75000"/>
              </a:schemeClr>
            </a:solidFill>
            <a:latin typeface="Times New Roman" pitchFamily="18" charset="0"/>
            <a:cs typeface="Times New Roman" pitchFamily="18" charset="0"/>
          </a:endParaRPr>
        </a:p>
      </dgm:t>
    </dgm:pt>
    <dgm:pt modelId="{04A5D796-D24A-4807-9FD7-D3990B7D97CA}" type="sibTrans" cxnId="{FCA12AE4-7627-4FBC-A1DF-07D0EF879D42}">
      <dgm:prSet/>
      <dgm:spPr/>
      <dgm:t>
        <a:bodyPr/>
        <a:lstStyle/>
        <a:p>
          <a:endParaRPr lang="en-US">
            <a:solidFill>
              <a:schemeClr val="tx2">
                <a:lumMod val="75000"/>
              </a:schemeClr>
            </a:solidFill>
            <a:latin typeface="Times New Roman" pitchFamily="18" charset="0"/>
            <a:cs typeface="Times New Roman" pitchFamily="18" charset="0"/>
          </a:endParaRPr>
        </a:p>
      </dgm:t>
    </dgm:pt>
    <dgm:pt modelId="{C0FDFF24-3742-4D78-99C3-FFBB3CC85BBA}">
      <dgm:prSet phldrT="[Text]" phldr="1"/>
      <dgm:spPr/>
      <dgm:t>
        <a:bodyPr/>
        <a:lstStyle/>
        <a:p>
          <a:endParaRPr lang="en-US" dirty="0">
            <a:solidFill>
              <a:schemeClr val="tx2">
                <a:lumMod val="75000"/>
              </a:schemeClr>
            </a:solidFill>
            <a:latin typeface="Times New Roman" pitchFamily="18" charset="0"/>
            <a:cs typeface="Times New Roman" pitchFamily="18" charset="0"/>
          </a:endParaRPr>
        </a:p>
      </dgm:t>
    </dgm:pt>
    <dgm:pt modelId="{2FEF81E0-3428-4B76-8E05-1E57F58E1E30}" type="parTrans" cxnId="{5CF35EF9-7C1F-4634-9325-C634F73EB075}">
      <dgm:prSet/>
      <dgm:spPr/>
      <dgm:t>
        <a:bodyPr/>
        <a:lstStyle/>
        <a:p>
          <a:endParaRPr lang="en-US">
            <a:solidFill>
              <a:schemeClr val="tx2">
                <a:lumMod val="75000"/>
              </a:schemeClr>
            </a:solidFill>
            <a:latin typeface="Times New Roman" pitchFamily="18" charset="0"/>
            <a:cs typeface="Times New Roman" pitchFamily="18" charset="0"/>
          </a:endParaRPr>
        </a:p>
      </dgm:t>
    </dgm:pt>
    <dgm:pt modelId="{D5918272-EEC2-4C1D-AD7D-AA08CE9F2170}" type="sibTrans" cxnId="{5CF35EF9-7C1F-4634-9325-C634F73EB075}">
      <dgm:prSet/>
      <dgm:spPr/>
      <dgm:t>
        <a:bodyPr/>
        <a:lstStyle/>
        <a:p>
          <a:endParaRPr lang="en-US">
            <a:solidFill>
              <a:schemeClr val="tx2">
                <a:lumMod val="75000"/>
              </a:schemeClr>
            </a:solidFill>
            <a:latin typeface="Times New Roman" pitchFamily="18" charset="0"/>
            <a:cs typeface="Times New Roman" pitchFamily="18" charset="0"/>
          </a:endParaRPr>
        </a:p>
      </dgm:t>
    </dgm:pt>
    <dgm:pt modelId="{C3946094-6023-431C-950B-8E7462B711AB}">
      <dgm:prSet phldrT="[Text]"/>
      <dgm:spPr/>
      <dgm:t>
        <a:bodyPr/>
        <a:lstStyle/>
        <a:p>
          <a:r>
            <a:rPr lang="en-IN" b="1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rPr>
            <a:t>Onboarding by filling Form on DBT Bharat Portal through State Login (RJAA)</a:t>
          </a:r>
          <a:endParaRPr lang="en-US" dirty="0">
            <a:solidFill>
              <a:schemeClr val="tx2">
                <a:lumMod val="75000"/>
              </a:schemeClr>
            </a:solidFill>
            <a:latin typeface="Times New Roman" pitchFamily="18" charset="0"/>
            <a:cs typeface="Times New Roman" pitchFamily="18" charset="0"/>
          </a:endParaRPr>
        </a:p>
      </dgm:t>
    </dgm:pt>
    <dgm:pt modelId="{C002EEA3-BD91-4D8B-AB4B-3A0DD28CD253}" type="parTrans" cxnId="{5B9178EE-7209-46FD-B5BF-35655FD9FA59}">
      <dgm:prSet/>
      <dgm:spPr/>
      <dgm:t>
        <a:bodyPr/>
        <a:lstStyle/>
        <a:p>
          <a:endParaRPr lang="en-US">
            <a:solidFill>
              <a:schemeClr val="tx2">
                <a:lumMod val="75000"/>
              </a:schemeClr>
            </a:solidFill>
            <a:latin typeface="Times New Roman" pitchFamily="18" charset="0"/>
            <a:cs typeface="Times New Roman" pitchFamily="18" charset="0"/>
          </a:endParaRPr>
        </a:p>
      </dgm:t>
    </dgm:pt>
    <dgm:pt modelId="{098E0890-2EED-4D99-B04E-6361AD0AB298}" type="sibTrans" cxnId="{5B9178EE-7209-46FD-B5BF-35655FD9FA59}">
      <dgm:prSet/>
      <dgm:spPr/>
      <dgm:t>
        <a:bodyPr/>
        <a:lstStyle/>
        <a:p>
          <a:endParaRPr lang="en-US">
            <a:solidFill>
              <a:schemeClr val="tx2">
                <a:lumMod val="75000"/>
              </a:schemeClr>
            </a:solidFill>
            <a:latin typeface="Times New Roman" pitchFamily="18" charset="0"/>
            <a:cs typeface="Times New Roman" pitchFamily="18" charset="0"/>
          </a:endParaRPr>
        </a:p>
      </dgm:t>
    </dgm:pt>
    <dgm:pt modelId="{2E7A6C4A-520B-42BB-B3DE-7089C8CB5BAE}">
      <dgm:prSet phldrT="[Text]"/>
      <dgm:spPr/>
      <dgm:t>
        <a:bodyPr/>
        <a:lstStyle/>
        <a:p>
          <a:r>
            <a:rPr lang="en-IN" b="1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rPr>
            <a:t>DBT Scheme Code Generated and Mapping of SSO ID of Departmental  Scheme Nodal Officers (By RJAA)</a:t>
          </a:r>
          <a:endParaRPr lang="en-US" dirty="0">
            <a:solidFill>
              <a:schemeClr val="tx2">
                <a:lumMod val="75000"/>
              </a:schemeClr>
            </a:solidFill>
            <a:latin typeface="Times New Roman" pitchFamily="18" charset="0"/>
            <a:cs typeface="Times New Roman" pitchFamily="18" charset="0"/>
          </a:endParaRPr>
        </a:p>
      </dgm:t>
    </dgm:pt>
    <dgm:pt modelId="{6D0BE473-D0E8-4F18-A58C-3B1B0AE46B82}" type="parTrans" cxnId="{1B11F0F0-A79A-474B-9337-8FAC29ED3784}">
      <dgm:prSet/>
      <dgm:spPr/>
      <dgm:t>
        <a:bodyPr/>
        <a:lstStyle/>
        <a:p>
          <a:endParaRPr lang="en-US">
            <a:solidFill>
              <a:schemeClr val="tx2">
                <a:lumMod val="75000"/>
              </a:schemeClr>
            </a:solidFill>
            <a:latin typeface="Times New Roman" pitchFamily="18" charset="0"/>
            <a:cs typeface="Times New Roman" pitchFamily="18" charset="0"/>
          </a:endParaRPr>
        </a:p>
      </dgm:t>
    </dgm:pt>
    <dgm:pt modelId="{5C074A3F-3141-49A2-AAC7-721402919C26}" type="sibTrans" cxnId="{1B11F0F0-A79A-474B-9337-8FAC29ED3784}">
      <dgm:prSet/>
      <dgm:spPr/>
      <dgm:t>
        <a:bodyPr/>
        <a:lstStyle/>
        <a:p>
          <a:endParaRPr lang="en-US">
            <a:solidFill>
              <a:schemeClr val="tx2">
                <a:lumMod val="75000"/>
              </a:schemeClr>
            </a:solidFill>
            <a:latin typeface="Times New Roman" pitchFamily="18" charset="0"/>
            <a:cs typeface="Times New Roman" pitchFamily="18" charset="0"/>
          </a:endParaRPr>
        </a:p>
      </dgm:t>
    </dgm:pt>
    <dgm:pt modelId="{04E8DACC-7462-468B-927C-30CD3434402E}">
      <dgm:prSet phldrT="[Text]"/>
      <dgm:spPr/>
      <dgm:t>
        <a:bodyPr/>
        <a:lstStyle/>
        <a:p>
          <a:endParaRPr lang="en-US" dirty="0">
            <a:solidFill>
              <a:schemeClr val="tx2">
                <a:lumMod val="75000"/>
              </a:schemeClr>
            </a:solidFill>
            <a:latin typeface="Times New Roman" pitchFamily="18" charset="0"/>
            <a:cs typeface="Times New Roman" pitchFamily="18" charset="0"/>
          </a:endParaRPr>
        </a:p>
      </dgm:t>
    </dgm:pt>
    <dgm:pt modelId="{76670C23-A4F0-45AF-BD8E-10DC55DC4304}" type="parTrans" cxnId="{4C9904BF-B706-4394-8D8A-DC30DC437F98}">
      <dgm:prSet/>
      <dgm:spPr/>
      <dgm:t>
        <a:bodyPr/>
        <a:lstStyle/>
        <a:p>
          <a:endParaRPr lang="en-US">
            <a:solidFill>
              <a:schemeClr val="tx2">
                <a:lumMod val="75000"/>
              </a:schemeClr>
            </a:solidFill>
            <a:latin typeface="Times New Roman" pitchFamily="18" charset="0"/>
            <a:cs typeface="Times New Roman" pitchFamily="18" charset="0"/>
          </a:endParaRPr>
        </a:p>
      </dgm:t>
    </dgm:pt>
    <dgm:pt modelId="{99591321-E380-4DB8-BE6F-6DBA5C2034F1}" type="sibTrans" cxnId="{4C9904BF-B706-4394-8D8A-DC30DC437F98}">
      <dgm:prSet/>
      <dgm:spPr/>
      <dgm:t>
        <a:bodyPr/>
        <a:lstStyle/>
        <a:p>
          <a:endParaRPr lang="en-US">
            <a:solidFill>
              <a:schemeClr val="tx2">
                <a:lumMod val="75000"/>
              </a:schemeClr>
            </a:solidFill>
            <a:latin typeface="Times New Roman" pitchFamily="18" charset="0"/>
            <a:cs typeface="Times New Roman" pitchFamily="18" charset="0"/>
          </a:endParaRPr>
        </a:p>
      </dgm:t>
    </dgm:pt>
    <dgm:pt modelId="{63EE1C61-B313-4EE6-8227-7EF8A0800522}">
      <dgm:prSet phldrT="[Text]"/>
      <dgm:spPr/>
      <dgm:t>
        <a:bodyPr/>
        <a:lstStyle/>
        <a:p>
          <a:r>
            <a:rPr lang="en-IN" b="1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rPr>
            <a:t>Onboarding Process Completed (conveyed to </a:t>
          </a:r>
          <a:r>
            <a:rPr lang="en-IN" b="1" dirty="0" err="1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rPr>
            <a:t>deptt</a:t>
          </a:r>
          <a:r>
            <a:rPr lang="en-IN" b="1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rPr>
            <a:t>.)</a:t>
          </a:r>
          <a:endParaRPr lang="en-US" dirty="0">
            <a:solidFill>
              <a:schemeClr val="tx2">
                <a:lumMod val="75000"/>
              </a:schemeClr>
            </a:solidFill>
            <a:latin typeface="Times New Roman" pitchFamily="18" charset="0"/>
            <a:cs typeface="Times New Roman" pitchFamily="18" charset="0"/>
          </a:endParaRPr>
        </a:p>
      </dgm:t>
    </dgm:pt>
    <dgm:pt modelId="{0EF4AD5A-F600-488A-8D9A-203253E0D854}" type="parTrans" cxnId="{D38DCF35-1E10-4B59-85FF-AE7DA6741AFB}">
      <dgm:prSet/>
      <dgm:spPr/>
      <dgm:t>
        <a:bodyPr/>
        <a:lstStyle/>
        <a:p>
          <a:endParaRPr lang="en-US">
            <a:solidFill>
              <a:schemeClr val="tx2">
                <a:lumMod val="75000"/>
              </a:schemeClr>
            </a:solidFill>
            <a:latin typeface="Times New Roman" pitchFamily="18" charset="0"/>
            <a:cs typeface="Times New Roman" pitchFamily="18" charset="0"/>
          </a:endParaRPr>
        </a:p>
      </dgm:t>
    </dgm:pt>
    <dgm:pt modelId="{7F719890-D782-42F7-A1BA-58B945673EE3}" type="sibTrans" cxnId="{D38DCF35-1E10-4B59-85FF-AE7DA6741AFB}">
      <dgm:prSet/>
      <dgm:spPr/>
      <dgm:t>
        <a:bodyPr/>
        <a:lstStyle/>
        <a:p>
          <a:endParaRPr lang="en-US">
            <a:solidFill>
              <a:schemeClr val="tx2">
                <a:lumMod val="75000"/>
              </a:schemeClr>
            </a:solidFill>
            <a:latin typeface="Times New Roman" pitchFamily="18" charset="0"/>
            <a:cs typeface="Times New Roman" pitchFamily="18" charset="0"/>
          </a:endParaRPr>
        </a:p>
      </dgm:t>
    </dgm:pt>
    <dgm:pt modelId="{D2E6B3F9-CB42-46F0-8C36-B12237118ACF}">
      <dgm:prSet phldrT="[Text]"/>
      <dgm:spPr/>
      <dgm:t>
        <a:bodyPr/>
        <a:lstStyle/>
        <a:p>
          <a:endParaRPr lang="en-US" dirty="0">
            <a:solidFill>
              <a:schemeClr val="tx2">
                <a:lumMod val="75000"/>
              </a:schemeClr>
            </a:solidFill>
            <a:latin typeface="Times New Roman" pitchFamily="18" charset="0"/>
            <a:cs typeface="Times New Roman" pitchFamily="18" charset="0"/>
          </a:endParaRPr>
        </a:p>
      </dgm:t>
    </dgm:pt>
    <dgm:pt modelId="{072B742D-9C10-4BAA-B795-609219578706}" type="parTrans" cxnId="{8FDD4E2C-8F29-44AA-B3D4-E3F24EF70ED0}">
      <dgm:prSet/>
      <dgm:spPr/>
      <dgm:t>
        <a:bodyPr/>
        <a:lstStyle/>
        <a:p>
          <a:endParaRPr lang="en-US">
            <a:solidFill>
              <a:schemeClr val="tx2">
                <a:lumMod val="75000"/>
              </a:schemeClr>
            </a:solidFill>
            <a:latin typeface="Times New Roman" pitchFamily="18" charset="0"/>
            <a:cs typeface="Times New Roman" pitchFamily="18" charset="0"/>
          </a:endParaRPr>
        </a:p>
      </dgm:t>
    </dgm:pt>
    <dgm:pt modelId="{39EAB77E-E635-4E3A-A1BC-EC2713934110}" type="sibTrans" cxnId="{8FDD4E2C-8F29-44AA-B3D4-E3F24EF70ED0}">
      <dgm:prSet/>
      <dgm:spPr/>
      <dgm:t>
        <a:bodyPr/>
        <a:lstStyle/>
        <a:p>
          <a:endParaRPr lang="en-US">
            <a:solidFill>
              <a:schemeClr val="tx2">
                <a:lumMod val="75000"/>
              </a:schemeClr>
            </a:solidFill>
            <a:latin typeface="Times New Roman" pitchFamily="18" charset="0"/>
            <a:cs typeface="Times New Roman" pitchFamily="18" charset="0"/>
          </a:endParaRPr>
        </a:p>
      </dgm:t>
    </dgm:pt>
    <dgm:pt modelId="{45A23CB4-8884-4D3B-A2A8-27FF15503837}">
      <dgm:prSet phldrT="[Text]"/>
      <dgm:spPr/>
      <dgm:t>
        <a:bodyPr/>
        <a:lstStyle/>
        <a:p>
          <a:r>
            <a:rPr lang="en-IN" b="1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  <a:hlinkClick xmlns:r="http://schemas.openxmlformats.org/officeDocument/2006/relationships" r:id="rId2" action="ppaction://hlinkfile"/>
            </a:rPr>
            <a:t>MPR Reporting </a:t>
          </a:r>
          <a:r>
            <a:rPr lang="en-IN" b="1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rPr>
            <a:t>on DBT Bharat Portal By Department</a:t>
          </a:r>
          <a:endParaRPr lang="en-US" dirty="0">
            <a:solidFill>
              <a:schemeClr val="tx2">
                <a:lumMod val="75000"/>
              </a:schemeClr>
            </a:solidFill>
            <a:latin typeface="Times New Roman" pitchFamily="18" charset="0"/>
            <a:cs typeface="Times New Roman" pitchFamily="18" charset="0"/>
          </a:endParaRPr>
        </a:p>
      </dgm:t>
    </dgm:pt>
    <dgm:pt modelId="{CB4D319F-9D76-4989-AB1A-38CF9A22DA70}" type="parTrans" cxnId="{DAAAF2A3-6545-48C8-912A-FB1240E52603}">
      <dgm:prSet/>
      <dgm:spPr/>
      <dgm:t>
        <a:bodyPr/>
        <a:lstStyle/>
        <a:p>
          <a:endParaRPr lang="en-US">
            <a:solidFill>
              <a:schemeClr val="tx2">
                <a:lumMod val="75000"/>
              </a:schemeClr>
            </a:solidFill>
            <a:latin typeface="Times New Roman" pitchFamily="18" charset="0"/>
            <a:cs typeface="Times New Roman" pitchFamily="18" charset="0"/>
          </a:endParaRPr>
        </a:p>
      </dgm:t>
    </dgm:pt>
    <dgm:pt modelId="{E19DD980-6C11-464E-8A15-67936C145599}" type="sibTrans" cxnId="{DAAAF2A3-6545-48C8-912A-FB1240E52603}">
      <dgm:prSet/>
      <dgm:spPr/>
      <dgm:t>
        <a:bodyPr/>
        <a:lstStyle/>
        <a:p>
          <a:endParaRPr lang="en-US">
            <a:solidFill>
              <a:schemeClr val="tx2">
                <a:lumMod val="75000"/>
              </a:schemeClr>
            </a:solidFill>
            <a:latin typeface="Times New Roman" pitchFamily="18" charset="0"/>
            <a:cs typeface="Times New Roman" pitchFamily="18" charset="0"/>
          </a:endParaRPr>
        </a:p>
      </dgm:t>
    </dgm:pt>
    <dgm:pt modelId="{E07E15EF-7218-4DD2-A459-6469221CF1AF}">
      <dgm:prSet phldrT="[Text]"/>
      <dgm:spPr/>
      <dgm:t>
        <a:bodyPr/>
        <a:lstStyle/>
        <a:p>
          <a:endParaRPr lang="en-US" dirty="0">
            <a:solidFill>
              <a:schemeClr val="tx2">
                <a:lumMod val="75000"/>
              </a:schemeClr>
            </a:solidFill>
            <a:latin typeface="Times New Roman" pitchFamily="18" charset="0"/>
            <a:cs typeface="Times New Roman" pitchFamily="18" charset="0"/>
          </a:endParaRPr>
        </a:p>
      </dgm:t>
    </dgm:pt>
    <dgm:pt modelId="{190550FE-22BB-4116-A0FD-C6312C27E47F}" type="parTrans" cxnId="{A0DE8619-2238-4D3A-AEFA-60CD7F2C0E16}">
      <dgm:prSet/>
      <dgm:spPr/>
      <dgm:t>
        <a:bodyPr/>
        <a:lstStyle/>
        <a:p>
          <a:endParaRPr lang="en-US">
            <a:solidFill>
              <a:schemeClr val="tx2">
                <a:lumMod val="75000"/>
              </a:schemeClr>
            </a:solidFill>
            <a:latin typeface="Times New Roman" pitchFamily="18" charset="0"/>
            <a:cs typeface="Times New Roman" pitchFamily="18" charset="0"/>
          </a:endParaRPr>
        </a:p>
      </dgm:t>
    </dgm:pt>
    <dgm:pt modelId="{35C115FB-8086-4F40-AFE4-2CDF169E9D71}" type="sibTrans" cxnId="{A0DE8619-2238-4D3A-AEFA-60CD7F2C0E16}">
      <dgm:prSet/>
      <dgm:spPr/>
      <dgm:t>
        <a:bodyPr/>
        <a:lstStyle/>
        <a:p>
          <a:endParaRPr lang="en-US">
            <a:solidFill>
              <a:schemeClr val="tx2">
                <a:lumMod val="75000"/>
              </a:schemeClr>
            </a:solidFill>
            <a:latin typeface="Times New Roman" pitchFamily="18" charset="0"/>
            <a:cs typeface="Times New Roman" pitchFamily="18" charset="0"/>
          </a:endParaRPr>
        </a:p>
      </dgm:t>
    </dgm:pt>
    <dgm:pt modelId="{59768779-8BBC-4B2C-BAE5-2BAAA695E474}" type="pres">
      <dgm:prSet presAssocID="{B6D56B44-07D4-4E93-A60F-39500843F4A9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6245E343-FF27-4088-9DE3-033686D2978F}" type="pres">
      <dgm:prSet presAssocID="{C820B724-6065-466A-BC5B-799ADFDFEAD6}" presName="composite" presStyleCnt="0"/>
      <dgm:spPr/>
    </dgm:pt>
    <dgm:pt modelId="{6ED71DFE-377B-42BF-A630-51F37CB7EDB3}" type="pres">
      <dgm:prSet presAssocID="{C820B724-6065-466A-BC5B-799ADFDFEAD6}" presName="parentText" presStyleLbl="alignNode1" presStyleIdx="0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1850A19-2E2D-4B6C-BB9C-1CB2A922A584}" type="pres">
      <dgm:prSet presAssocID="{C820B724-6065-466A-BC5B-799ADFDFEAD6}" presName="descendantText" presStyleLbl="alignAcc1" presStyleIdx="0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8DC1F94-98ED-4790-918E-7FA3552732DB}" type="pres">
      <dgm:prSet presAssocID="{69FBA706-8107-4607-BA52-850EA4C96877}" presName="sp" presStyleCnt="0"/>
      <dgm:spPr/>
    </dgm:pt>
    <dgm:pt modelId="{00FA8CB5-9828-4710-A35F-37C918CEAB50}" type="pres">
      <dgm:prSet presAssocID="{0D1FA65A-AE64-4472-93E0-D6D212110446}" presName="composite" presStyleCnt="0"/>
      <dgm:spPr/>
    </dgm:pt>
    <dgm:pt modelId="{DC658A91-0342-442A-9780-509408A15AA4}" type="pres">
      <dgm:prSet presAssocID="{0D1FA65A-AE64-4472-93E0-D6D212110446}" presName="parentText" presStyleLbl="alignNode1" presStyleIdx="1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23731CC-0AA1-4EC3-A119-2F0044922527}" type="pres">
      <dgm:prSet presAssocID="{0D1FA65A-AE64-4472-93E0-D6D212110446}" presName="descendantText" presStyleLbl="alignAcc1" presStyleIdx="1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7EC0921-E751-4CF4-A9E8-51F5844EBB43}" type="pres">
      <dgm:prSet presAssocID="{97B0E4C9-CA50-4911-B8FC-F7D96B6C81C1}" presName="sp" presStyleCnt="0"/>
      <dgm:spPr/>
    </dgm:pt>
    <dgm:pt modelId="{99D36E39-97C1-4CD7-AB70-438476D4133F}" type="pres">
      <dgm:prSet presAssocID="{C0FDFF24-3742-4D78-99C3-FFBB3CC85BBA}" presName="composite" presStyleCnt="0"/>
      <dgm:spPr/>
    </dgm:pt>
    <dgm:pt modelId="{FA8E0208-ECC6-4497-AFF0-127DF8CE5A72}" type="pres">
      <dgm:prSet presAssocID="{C0FDFF24-3742-4D78-99C3-FFBB3CC85BBA}" presName="parentText" presStyleLbl="alignNode1" presStyleIdx="2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D035696-52A4-446C-86F0-EE0A8377E61B}" type="pres">
      <dgm:prSet presAssocID="{C0FDFF24-3742-4D78-99C3-FFBB3CC85BBA}" presName="descendantText" presStyleLbl="alignAcc1" presStyleIdx="2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FD7CC14-482A-4383-AB79-48D3CD137AB7}" type="pres">
      <dgm:prSet presAssocID="{D5918272-EEC2-4C1D-AD7D-AA08CE9F2170}" presName="sp" presStyleCnt="0"/>
      <dgm:spPr/>
    </dgm:pt>
    <dgm:pt modelId="{A375FAFB-650C-404B-AAD2-970E27B65A2E}" type="pres">
      <dgm:prSet presAssocID="{04E8DACC-7462-468B-927C-30CD3434402E}" presName="composite" presStyleCnt="0"/>
      <dgm:spPr/>
    </dgm:pt>
    <dgm:pt modelId="{94EFC71A-63DA-44DE-8935-24289082B67A}" type="pres">
      <dgm:prSet presAssocID="{04E8DACC-7462-468B-927C-30CD3434402E}" presName="parentText" presStyleLbl="alignNode1" presStyleIdx="3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29F3CC0-E819-425F-ACCD-66CA53825BA8}" type="pres">
      <dgm:prSet presAssocID="{04E8DACC-7462-468B-927C-30CD3434402E}" presName="descendantText" presStyleLbl="alignAcc1" presStyleIdx="3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A079330-682F-4F95-9FB2-B7DC8E505C3E}" type="pres">
      <dgm:prSet presAssocID="{99591321-E380-4DB8-BE6F-6DBA5C2034F1}" presName="sp" presStyleCnt="0"/>
      <dgm:spPr/>
    </dgm:pt>
    <dgm:pt modelId="{26D27AB4-2FAC-484F-A432-E8E1D855C1F0}" type="pres">
      <dgm:prSet presAssocID="{D2E6B3F9-CB42-46F0-8C36-B12237118ACF}" presName="composite" presStyleCnt="0"/>
      <dgm:spPr/>
    </dgm:pt>
    <dgm:pt modelId="{AA5CBE5F-202C-45A3-A602-4C986DDD3F7B}" type="pres">
      <dgm:prSet presAssocID="{D2E6B3F9-CB42-46F0-8C36-B12237118ACF}" presName="parentText" presStyleLbl="alignNode1" presStyleIdx="4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2286CF7-3465-4713-BA3F-CA1B3E6D3DE5}" type="pres">
      <dgm:prSet presAssocID="{D2E6B3F9-CB42-46F0-8C36-B12237118ACF}" presName="descendantText" presStyleLbl="alignAcc1" presStyleIdx="4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EEA790D-A7BA-48A8-935E-2E391EA7D801}" type="pres">
      <dgm:prSet presAssocID="{39EAB77E-E635-4E3A-A1BC-EC2713934110}" presName="sp" presStyleCnt="0"/>
      <dgm:spPr/>
    </dgm:pt>
    <dgm:pt modelId="{83BF5710-550F-4954-86E7-D926BE672C1F}" type="pres">
      <dgm:prSet presAssocID="{E07E15EF-7218-4DD2-A459-6469221CF1AF}" presName="composite" presStyleCnt="0"/>
      <dgm:spPr/>
    </dgm:pt>
    <dgm:pt modelId="{83DE7F78-1A57-4B1C-AD09-CB96402A6753}" type="pres">
      <dgm:prSet presAssocID="{E07E15EF-7218-4DD2-A459-6469221CF1AF}" presName="parentText" presStyleLbl="alignNode1" presStyleIdx="5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1D2DEC3-8954-4EAA-9012-57CCC365E675}" type="pres">
      <dgm:prSet presAssocID="{E07E15EF-7218-4DD2-A459-6469221CF1AF}" presName="descendantText" presStyleLbl="alignAcc1" presStyleIdx="5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7880198-A509-4FC2-B78B-CB994B3ACDA6}" srcId="{C820B724-6065-466A-BC5B-799ADFDFEAD6}" destId="{B108E892-8266-4528-9632-F57F4402A9A5}" srcOrd="0" destOrd="0" parTransId="{9CEC343C-D256-4F18-9481-5A7AF791B599}" sibTransId="{D0C354AA-EB95-4B43-88A1-F240BE5355F3}"/>
    <dgm:cxn modelId="{60806D8C-E2D1-4DFA-8DE3-4A2D28F49C37}" type="presOf" srcId="{04E8DACC-7462-468B-927C-30CD3434402E}" destId="{94EFC71A-63DA-44DE-8935-24289082B67A}" srcOrd="0" destOrd="0" presId="urn:microsoft.com/office/officeart/2005/8/layout/chevron2"/>
    <dgm:cxn modelId="{77D21C4B-37E5-454E-9CF4-90AC87B059F5}" srcId="{B6D56B44-07D4-4E93-A60F-39500843F4A9}" destId="{0D1FA65A-AE64-4472-93E0-D6D212110446}" srcOrd="1" destOrd="0" parTransId="{E08716B2-F0C3-4F75-80AD-5C74343B4B53}" sibTransId="{97B0E4C9-CA50-4911-B8FC-F7D96B6C81C1}"/>
    <dgm:cxn modelId="{7B28314F-B003-409D-90FA-619AC6AF47B5}" type="presOf" srcId="{45A23CB4-8884-4D3B-A2A8-27FF15503837}" destId="{F1D2DEC3-8954-4EAA-9012-57CCC365E675}" srcOrd="0" destOrd="0" presId="urn:microsoft.com/office/officeart/2005/8/layout/chevron2"/>
    <dgm:cxn modelId="{FCA12AE4-7627-4FBC-A1DF-07D0EF879D42}" srcId="{0D1FA65A-AE64-4472-93E0-D6D212110446}" destId="{594E74C3-EEE5-4841-A214-965AE21A6013}" srcOrd="0" destOrd="0" parTransId="{4FDF028C-B6A2-4F4A-BA8B-EE4A78F88209}" sibTransId="{04A5D796-D24A-4807-9FD7-D3990B7D97CA}"/>
    <dgm:cxn modelId="{A9E2C448-54E2-486F-8F8C-476C312AF2B5}" type="presOf" srcId="{0D1FA65A-AE64-4472-93E0-D6D212110446}" destId="{DC658A91-0342-442A-9780-509408A15AA4}" srcOrd="0" destOrd="0" presId="urn:microsoft.com/office/officeart/2005/8/layout/chevron2"/>
    <dgm:cxn modelId="{5CF35EF9-7C1F-4634-9325-C634F73EB075}" srcId="{B6D56B44-07D4-4E93-A60F-39500843F4A9}" destId="{C0FDFF24-3742-4D78-99C3-FFBB3CC85BBA}" srcOrd="2" destOrd="0" parTransId="{2FEF81E0-3428-4B76-8E05-1E57F58E1E30}" sibTransId="{D5918272-EEC2-4C1D-AD7D-AA08CE9F2170}"/>
    <dgm:cxn modelId="{D38DCF35-1E10-4B59-85FF-AE7DA6741AFB}" srcId="{D2E6B3F9-CB42-46F0-8C36-B12237118ACF}" destId="{63EE1C61-B313-4EE6-8227-7EF8A0800522}" srcOrd="0" destOrd="0" parTransId="{0EF4AD5A-F600-488A-8D9A-203253E0D854}" sibTransId="{7F719890-D782-42F7-A1BA-58B945673EE3}"/>
    <dgm:cxn modelId="{E3B93E10-0E03-4E44-A3D4-9F109DBC62C0}" type="presOf" srcId="{E07E15EF-7218-4DD2-A459-6469221CF1AF}" destId="{83DE7F78-1A57-4B1C-AD09-CB96402A6753}" srcOrd="0" destOrd="0" presId="urn:microsoft.com/office/officeart/2005/8/layout/chevron2"/>
    <dgm:cxn modelId="{8FDD4E2C-8F29-44AA-B3D4-E3F24EF70ED0}" srcId="{B6D56B44-07D4-4E93-A60F-39500843F4A9}" destId="{D2E6B3F9-CB42-46F0-8C36-B12237118ACF}" srcOrd="4" destOrd="0" parTransId="{072B742D-9C10-4BAA-B795-609219578706}" sibTransId="{39EAB77E-E635-4E3A-A1BC-EC2713934110}"/>
    <dgm:cxn modelId="{7747A556-D387-430D-A0A0-84BD388D3CED}" type="presOf" srcId="{C820B724-6065-466A-BC5B-799ADFDFEAD6}" destId="{6ED71DFE-377B-42BF-A630-51F37CB7EDB3}" srcOrd="0" destOrd="0" presId="urn:microsoft.com/office/officeart/2005/8/layout/chevron2"/>
    <dgm:cxn modelId="{E24227D7-4C93-45BF-A248-77D76ECA925E}" type="presOf" srcId="{C0FDFF24-3742-4D78-99C3-FFBB3CC85BBA}" destId="{FA8E0208-ECC6-4497-AFF0-127DF8CE5A72}" srcOrd="0" destOrd="0" presId="urn:microsoft.com/office/officeart/2005/8/layout/chevron2"/>
    <dgm:cxn modelId="{B59B5516-56B5-4356-93C4-48065256B75C}" srcId="{B6D56B44-07D4-4E93-A60F-39500843F4A9}" destId="{C820B724-6065-466A-BC5B-799ADFDFEAD6}" srcOrd="0" destOrd="0" parTransId="{A42B6C1F-3516-4681-BA99-14153C37405C}" sibTransId="{69FBA706-8107-4607-BA52-850EA4C96877}"/>
    <dgm:cxn modelId="{2FFB86CA-04F4-413E-B302-1A319AC132F9}" type="presOf" srcId="{2E7A6C4A-520B-42BB-B3DE-7089C8CB5BAE}" destId="{429F3CC0-E819-425F-ACCD-66CA53825BA8}" srcOrd="0" destOrd="0" presId="urn:microsoft.com/office/officeart/2005/8/layout/chevron2"/>
    <dgm:cxn modelId="{300B1939-BE95-4EF3-9C85-F1C8B855B525}" type="presOf" srcId="{B6D56B44-07D4-4E93-A60F-39500843F4A9}" destId="{59768779-8BBC-4B2C-BAE5-2BAAA695E474}" srcOrd="0" destOrd="0" presId="urn:microsoft.com/office/officeart/2005/8/layout/chevron2"/>
    <dgm:cxn modelId="{C9BCFDEA-631C-4CB3-85B4-57BFE8FF293B}" type="presOf" srcId="{D2E6B3F9-CB42-46F0-8C36-B12237118ACF}" destId="{AA5CBE5F-202C-45A3-A602-4C986DDD3F7B}" srcOrd="0" destOrd="0" presId="urn:microsoft.com/office/officeart/2005/8/layout/chevron2"/>
    <dgm:cxn modelId="{8119FC81-41A5-4F12-A401-D13CC044D9DB}" type="presOf" srcId="{C3946094-6023-431C-950B-8E7462B711AB}" destId="{4D035696-52A4-446C-86F0-EE0A8377E61B}" srcOrd="0" destOrd="0" presId="urn:microsoft.com/office/officeart/2005/8/layout/chevron2"/>
    <dgm:cxn modelId="{DAAAF2A3-6545-48C8-912A-FB1240E52603}" srcId="{E07E15EF-7218-4DD2-A459-6469221CF1AF}" destId="{45A23CB4-8884-4D3B-A2A8-27FF15503837}" srcOrd="0" destOrd="0" parTransId="{CB4D319F-9D76-4989-AB1A-38CF9A22DA70}" sibTransId="{E19DD980-6C11-464E-8A15-67936C145599}"/>
    <dgm:cxn modelId="{1B11F0F0-A79A-474B-9337-8FAC29ED3784}" srcId="{04E8DACC-7462-468B-927C-30CD3434402E}" destId="{2E7A6C4A-520B-42BB-B3DE-7089C8CB5BAE}" srcOrd="0" destOrd="0" parTransId="{6D0BE473-D0E8-4F18-A58C-3B1B0AE46B82}" sibTransId="{5C074A3F-3141-49A2-AAC7-721402919C26}"/>
    <dgm:cxn modelId="{85C7BD9B-D676-42BE-95B0-C87506E63673}" type="presOf" srcId="{63EE1C61-B313-4EE6-8227-7EF8A0800522}" destId="{F2286CF7-3465-4713-BA3F-CA1B3E6D3DE5}" srcOrd="0" destOrd="0" presId="urn:microsoft.com/office/officeart/2005/8/layout/chevron2"/>
    <dgm:cxn modelId="{5B9178EE-7209-46FD-B5BF-35655FD9FA59}" srcId="{C0FDFF24-3742-4D78-99C3-FFBB3CC85BBA}" destId="{C3946094-6023-431C-950B-8E7462B711AB}" srcOrd="0" destOrd="0" parTransId="{C002EEA3-BD91-4D8B-AB4B-3A0DD28CD253}" sibTransId="{098E0890-2EED-4D99-B04E-6361AD0AB298}"/>
    <dgm:cxn modelId="{A0DE8619-2238-4D3A-AEFA-60CD7F2C0E16}" srcId="{B6D56B44-07D4-4E93-A60F-39500843F4A9}" destId="{E07E15EF-7218-4DD2-A459-6469221CF1AF}" srcOrd="5" destOrd="0" parTransId="{190550FE-22BB-4116-A0FD-C6312C27E47F}" sibTransId="{35C115FB-8086-4F40-AFE4-2CDF169E9D71}"/>
    <dgm:cxn modelId="{E764E2C5-7864-4180-96C6-9D98366DB682}" type="presOf" srcId="{594E74C3-EEE5-4841-A214-965AE21A6013}" destId="{423731CC-0AA1-4EC3-A119-2F0044922527}" srcOrd="0" destOrd="0" presId="urn:microsoft.com/office/officeart/2005/8/layout/chevron2"/>
    <dgm:cxn modelId="{1DA22D47-1425-4EE3-BEDF-954F245926D8}" type="presOf" srcId="{B108E892-8266-4528-9632-F57F4402A9A5}" destId="{31850A19-2E2D-4B6C-BB9C-1CB2A922A584}" srcOrd="0" destOrd="0" presId="urn:microsoft.com/office/officeart/2005/8/layout/chevron2"/>
    <dgm:cxn modelId="{4C9904BF-B706-4394-8D8A-DC30DC437F98}" srcId="{B6D56B44-07D4-4E93-A60F-39500843F4A9}" destId="{04E8DACC-7462-468B-927C-30CD3434402E}" srcOrd="3" destOrd="0" parTransId="{76670C23-A4F0-45AF-BD8E-10DC55DC4304}" sibTransId="{99591321-E380-4DB8-BE6F-6DBA5C2034F1}"/>
    <dgm:cxn modelId="{8D70199E-7D4A-4117-A097-D7A09F61338A}" type="presParOf" srcId="{59768779-8BBC-4B2C-BAE5-2BAAA695E474}" destId="{6245E343-FF27-4088-9DE3-033686D2978F}" srcOrd="0" destOrd="0" presId="urn:microsoft.com/office/officeart/2005/8/layout/chevron2"/>
    <dgm:cxn modelId="{A1F1C4BE-9444-4F59-9EBF-CC4935A0BC36}" type="presParOf" srcId="{6245E343-FF27-4088-9DE3-033686D2978F}" destId="{6ED71DFE-377B-42BF-A630-51F37CB7EDB3}" srcOrd="0" destOrd="0" presId="urn:microsoft.com/office/officeart/2005/8/layout/chevron2"/>
    <dgm:cxn modelId="{BD2F603B-B258-47C6-B7CD-0F40099541B3}" type="presParOf" srcId="{6245E343-FF27-4088-9DE3-033686D2978F}" destId="{31850A19-2E2D-4B6C-BB9C-1CB2A922A584}" srcOrd="1" destOrd="0" presId="urn:microsoft.com/office/officeart/2005/8/layout/chevron2"/>
    <dgm:cxn modelId="{9803EC39-4FB7-4C56-8F38-B5A672A87A40}" type="presParOf" srcId="{59768779-8BBC-4B2C-BAE5-2BAAA695E474}" destId="{98DC1F94-98ED-4790-918E-7FA3552732DB}" srcOrd="1" destOrd="0" presId="urn:microsoft.com/office/officeart/2005/8/layout/chevron2"/>
    <dgm:cxn modelId="{8C200B23-3C49-4389-95A6-0CA1D199B67D}" type="presParOf" srcId="{59768779-8BBC-4B2C-BAE5-2BAAA695E474}" destId="{00FA8CB5-9828-4710-A35F-37C918CEAB50}" srcOrd="2" destOrd="0" presId="urn:microsoft.com/office/officeart/2005/8/layout/chevron2"/>
    <dgm:cxn modelId="{D130CD2F-19BD-486B-B4EA-73B47F3D4C7A}" type="presParOf" srcId="{00FA8CB5-9828-4710-A35F-37C918CEAB50}" destId="{DC658A91-0342-442A-9780-509408A15AA4}" srcOrd="0" destOrd="0" presId="urn:microsoft.com/office/officeart/2005/8/layout/chevron2"/>
    <dgm:cxn modelId="{CA8488B3-04B5-4F29-8ABD-E145340B79A8}" type="presParOf" srcId="{00FA8CB5-9828-4710-A35F-37C918CEAB50}" destId="{423731CC-0AA1-4EC3-A119-2F0044922527}" srcOrd="1" destOrd="0" presId="urn:microsoft.com/office/officeart/2005/8/layout/chevron2"/>
    <dgm:cxn modelId="{0CA5EBCA-7BAB-4F22-8A63-751160EFA69D}" type="presParOf" srcId="{59768779-8BBC-4B2C-BAE5-2BAAA695E474}" destId="{B7EC0921-E751-4CF4-A9E8-51F5844EBB43}" srcOrd="3" destOrd="0" presId="urn:microsoft.com/office/officeart/2005/8/layout/chevron2"/>
    <dgm:cxn modelId="{DEBB6CD2-4DEE-4153-8F65-4BCC00E85433}" type="presParOf" srcId="{59768779-8BBC-4B2C-BAE5-2BAAA695E474}" destId="{99D36E39-97C1-4CD7-AB70-438476D4133F}" srcOrd="4" destOrd="0" presId="urn:microsoft.com/office/officeart/2005/8/layout/chevron2"/>
    <dgm:cxn modelId="{DC4BFCFC-6AC7-488D-8BF2-783052DF6FFF}" type="presParOf" srcId="{99D36E39-97C1-4CD7-AB70-438476D4133F}" destId="{FA8E0208-ECC6-4497-AFF0-127DF8CE5A72}" srcOrd="0" destOrd="0" presId="urn:microsoft.com/office/officeart/2005/8/layout/chevron2"/>
    <dgm:cxn modelId="{3A0690BF-AFBC-4065-8512-B20E2D945703}" type="presParOf" srcId="{99D36E39-97C1-4CD7-AB70-438476D4133F}" destId="{4D035696-52A4-446C-86F0-EE0A8377E61B}" srcOrd="1" destOrd="0" presId="urn:microsoft.com/office/officeart/2005/8/layout/chevron2"/>
    <dgm:cxn modelId="{FCDADEE1-FF10-494A-A0F3-2AD277BB71AF}" type="presParOf" srcId="{59768779-8BBC-4B2C-BAE5-2BAAA695E474}" destId="{AFD7CC14-482A-4383-AB79-48D3CD137AB7}" srcOrd="5" destOrd="0" presId="urn:microsoft.com/office/officeart/2005/8/layout/chevron2"/>
    <dgm:cxn modelId="{5E320061-9891-4655-AA98-E15B0646280D}" type="presParOf" srcId="{59768779-8BBC-4B2C-BAE5-2BAAA695E474}" destId="{A375FAFB-650C-404B-AAD2-970E27B65A2E}" srcOrd="6" destOrd="0" presId="urn:microsoft.com/office/officeart/2005/8/layout/chevron2"/>
    <dgm:cxn modelId="{87E0A92D-323B-4AD6-8FDC-D6A1F5771ADB}" type="presParOf" srcId="{A375FAFB-650C-404B-AAD2-970E27B65A2E}" destId="{94EFC71A-63DA-44DE-8935-24289082B67A}" srcOrd="0" destOrd="0" presId="urn:microsoft.com/office/officeart/2005/8/layout/chevron2"/>
    <dgm:cxn modelId="{DF95D28F-11C2-4DBD-BBC2-B082DB15A378}" type="presParOf" srcId="{A375FAFB-650C-404B-AAD2-970E27B65A2E}" destId="{429F3CC0-E819-425F-ACCD-66CA53825BA8}" srcOrd="1" destOrd="0" presId="urn:microsoft.com/office/officeart/2005/8/layout/chevron2"/>
    <dgm:cxn modelId="{A18AEE37-9628-4340-9828-7F302C58D257}" type="presParOf" srcId="{59768779-8BBC-4B2C-BAE5-2BAAA695E474}" destId="{9A079330-682F-4F95-9FB2-B7DC8E505C3E}" srcOrd="7" destOrd="0" presId="urn:microsoft.com/office/officeart/2005/8/layout/chevron2"/>
    <dgm:cxn modelId="{C0F5EB0F-E148-4F13-B88C-A963E0B0520F}" type="presParOf" srcId="{59768779-8BBC-4B2C-BAE5-2BAAA695E474}" destId="{26D27AB4-2FAC-484F-A432-E8E1D855C1F0}" srcOrd="8" destOrd="0" presId="urn:microsoft.com/office/officeart/2005/8/layout/chevron2"/>
    <dgm:cxn modelId="{39D46C1A-73DB-4C6D-8FBD-B932C6EE19BC}" type="presParOf" srcId="{26D27AB4-2FAC-484F-A432-E8E1D855C1F0}" destId="{AA5CBE5F-202C-45A3-A602-4C986DDD3F7B}" srcOrd="0" destOrd="0" presId="urn:microsoft.com/office/officeart/2005/8/layout/chevron2"/>
    <dgm:cxn modelId="{1F8AC4C8-C0D7-4A2A-8A05-5EC97E8EFFCC}" type="presParOf" srcId="{26D27AB4-2FAC-484F-A432-E8E1D855C1F0}" destId="{F2286CF7-3465-4713-BA3F-CA1B3E6D3DE5}" srcOrd="1" destOrd="0" presId="urn:microsoft.com/office/officeart/2005/8/layout/chevron2"/>
    <dgm:cxn modelId="{1BEAF75E-5278-4016-B187-208B85594629}" type="presParOf" srcId="{59768779-8BBC-4B2C-BAE5-2BAAA695E474}" destId="{5EEA790D-A7BA-48A8-935E-2E391EA7D801}" srcOrd="9" destOrd="0" presId="urn:microsoft.com/office/officeart/2005/8/layout/chevron2"/>
    <dgm:cxn modelId="{0D31956A-84A6-49C9-BFFA-FC8EA6CF4C80}" type="presParOf" srcId="{59768779-8BBC-4B2C-BAE5-2BAAA695E474}" destId="{83BF5710-550F-4954-86E7-D926BE672C1F}" srcOrd="10" destOrd="0" presId="urn:microsoft.com/office/officeart/2005/8/layout/chevron2"/>
    <dgm:cxn modelId="{D94C63F5-F132-45AB-A9EC-54C8E1B674DE}" type="presParOf" srcId="{83BF5710-550F-4954-86E7-D926BE672C1F}" destId="{83DE7F78-1A57-4B1C-AD09-CB96402A6753}" srcOrd="0" destOrd="0" presId="urn:microsoft.com/office/officeart/2005/8/layout/chevron2"/>
    <dgm:cxn modelId="{6B60DDDC-66FB-400A-98DC-F33D65459468}" type="presParOf" srcId="{83BF5710-550F-4954-86E7-D926BE672C1F}" destId="{F1D2DEC3-8954-4EAA-9012-57CCC365E675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ED71DFE-377B-42BF-A630-51F37CB7EDB3}">
      <dsp:nvSpPr>
        <dsp:cNvPr id="0" name=""/>
        <dsp:cNvSpPr/>
      </dsp:nvSpPr>
      <dsp:spPr>
        <a:xfrm rot="5400000">
          <a:off x="-147439" y="150917"/>
          <a:ext cx="982927" cy="688049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000" kern="1200" dirty="0">
            <a:solidFill>
              <a:schemeClr val="tx2">
                <a:lumMod val="75000"/>
              </a:schemeClr>
            </a:solidFill>
            <a:latin typeface="Times New Roman" pitchFamily="18" charset="0"/>
            <a:cs typeface="Times New Roman" pitchFamily="18" charset="0"/>
          </a:endParaRPr>
        </a:p>
      </dsp:txBody>
      <dsp:txXfrm rot="5400000">
        <a:off x="-147439" y="150917"/>
        <a:ext cx="982927" cy="688049"/>
      </dsp:txXfrm>
    </dsp:sp>
    <dsp:sp modelId="{31850A19-2E2D-4B6C-BB9C-1CB2A922A584}">
      <dsp:nvSpPr>
        <dsp:cNvPr id="0" name=""/>
        <dsp:cNvSpPr/>
      </dsp:nvSpPr>
      <dsp:spPr>
        <a:xfrm rot="5400000">
          <a:off x="4088573" y="-3397045"/>
          <a:ext cx="638902" cy="743995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b="1" kern="1200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rPr>
            <a:t>Identification of DBT Scheme (Source:- Budget Announcement, Websites, </a:t>
          </a:r>
          <a:r>
            <a:rPr lang="en-US" sz="2000" b="1" kern="1200" dirty="0" err="1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rPr>
            <a:t>Prativedan,other</a:t>
          </a:r>
          <a:r>
            <a:rPr lang="en-US" sz="2000" b="1" kern="1200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rPr>
            <a:t> source)</a:t>
          </a:r>
          <a:endParaRPr lang="en-US" sz="2000" kern="1200" dirty="0">
            <a:solidFill>
              <a:schemeClr val="tx2">
                <a:lumMod val="75000"/>
              </a:schemeClr>
            </a:solidFill>
            <a:latin typeface="Times New Roman" pitchFamily="18" charset="0"/>
            <a:cs typeface="Times New Roman" pitchFamily="18" charset="0"/>
          </a:endParaRPr>
        </a:p>
      </dsp:txBody>
      <dsp:txXfrm rot="5400000">
        <a:off x="4088573" y="-3397045"/>
        <a:ext cx="638902" cy="7439950"/>
      </dsp:txXfrm>
    </dsp:sp>
    <dsp:sp modelId="{DC658A91-0342-442A-9780-509408A15AA4}">
      <dsp:nvSpPr>
        <dsp:cNvPr id="0" name=""/>
        <dsp:cNvSpPr/>
      </dsp:nvSpPr>
      <dsp:spPr>
        <a:xfrm rot="5400000">
          <a:off x="-147439" y="1036673"/>
          <a:ext cx="982927" cy="688049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000" kern="1200" dirty="0">
            <a:solidFill>
              <a:schemeClr val="tx2">
                <a:lumMod val="75000"/>
              </a:schemeClr>
            </a:solidFill>
            <a:latin typeface="Times New Roman" pitchFamily="18" charset="0"/>
            <a:cs typeface="Times New Roman" pitchFamily="18" charset="0"/>
          </a:endParaRPr>
        </a:p>
      </dsp:txBody>
      <dsp:txXfrm rot="5400000">
        <a:off x="-147439" y="1036673"/>
        <a:ext cx="982927" cy="688049"/>
      </dsp:txXfrm>
    </dsp:sp>
    <dsp:sp modelId="{423731CC-0AA1-4EC3-A119-2F0044922527}">
      <dsp:nvSpPr>
        <dsp:cNvPr id="0" name=""/>
        <dsp:cNvSpPr/>
      </dsp:nvSpPr>
      <dsp:spPr>
        <a:xfrm rot="5400000">
          <a:off x="4088573" y="-2511289"/>
          <a:ext cx="638902" cy="743995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IN" sz="2000" b="1" kern="1200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  <a:hlinkClick xmlns:r="http://schemas.openxmlformats.org/officeDocument/2006/relationships" r:id="rId1" action="ppaction://hlinkfile"/>
            </a:rPr>
            <a:t>Questionnaire Form </a:t>
          </a:r>
          <a:r>
            <a:rPr lang="en-IN" sz="2000" b="1" kern="1200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rPr>
            <a:t>Filled by Department and Submit to RJAA</a:t>
          </a:r>
          <a:endParaRPr lang="en-US" sz="2000" kern="1200" dirty="0">
            <a:solidFill>
              <a:schemeClr val="tx2">
                <a:lumMod val="75000"/>
              </a:schemeClr>
            </a:solidFill>
            <a:latin typeface="Times New Roman" pitchFamily="18" charset="0"/>
            <a:cs typeface="Times New Roman" pitchFamily="18" charset="0"/>
          </a:endParaRPr>
        </a:p>
      </dsp:txBody>
      <dsp:txXfrm rot="5400000">
        <a:off x="4088573" y="-2511289"/>
        <a:ext cx="638902" cy="7439950"/>
      </dsp:txXfrm>
    </dsp:sp>
    <dsp:sp modelId="{FA8E0208-ECC6-4497-AFF0-127DF8CE5A72}">
      <dsp:nvSpPr>
        <dsp:cNvPr id="0" name=""/>
        <dsp:cNvSpPr/>
      </dsp:nvSpPr>
      <dsp:spPr>
        <a:xfrm rot="5400000">
          <a:off x="-147439" y="1922430"/>
          <a:ext cx="982927" cy="688049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000" kern="1200" dirty="0">
            <a:solidFill>
              <a:schemeClr val="tx2">
                <a:lumMod val="75000"/>
              </a:schemeClr>
            </a:solidFill>
            <a:latin typeface="Times New Roman" pitchFamily="18" charset="0"/>
            <a:cs typeface="Times New Roman" pitchFamily="18" charset="0"/>
          </a:endParaRPr>
        </a:p>
      </dsp:txBody>
      <dsp:txXfrm rot="5400000">
        <a:off x="-147439" y="1922430"/>
        <a:ext cx="982927" cy="688049"/>
      </dsp:txXfrm>
    </dsp:sp>
    <dsp:sp modelId="{4D035696-52A4-446C-86F0-EE0A8377E61B}">
      <dsp:nvSpPr>
        <dsp:cNvPr id="0" name=""/>
        <dsp:cNvSpPr/>
      </dsp:nvSpPr>
      <dsp:spPr>
        <a:xfrm rot="5400000">
          <a:off x="4088573" y="-1625532"/>
          <a:ext cx="638902" cy="743995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IN" sz="2000" b="1" kern="1200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rPr>
            <a:t>Onboarding by filling Form on DBT Bharat Portal through State Login (RJAA)</a:t>
          </a:r>
          <a:endParaRPr lang="en-US" sz="2000" kern="1200" dirty="0">
            <a:solidFill>
              <a:schemeClr val="tx2">
                <a:lumMod val="75000"/>
              </a:schemeClr>
            </a:solidFill>
            <a:latin typeface="Times New Roman" pitchFamily="18" charset="0"/>
            <a:cs typeface="Times New Roman" pitchFamily="18" charset="0"/>
          </a:endParaRPr>
        </a:p>
      </dsp:txBody>
      <dsp:txXfrm rot="5400000">
        <a:off x="4088573" y="-1625532"/>
        <a:ext cx="638902" cy="7439950"/>
      </dsp:txXfrm>
    </dsp:sp>
    <dsp:sp modelId="{94EFC71A-63DA-44DE-8935-24289082B67A}">
      <dsp:nvSpPr>
        <dsp:cNvPr id="0" name=""/>
        <dsp:cNvSpPr/>
      </dsp:nvSpPr>
      <dsp:spPr>
        <a:xfrm rot="5400000">
          <a:off x="-147439" y="2808187"/>
          <a:ext cx="982927" cy="688049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000" kern="1200" dirty="0">
            <a:solidFill>
              <a:schemeClr val="tx2">
                <a:lumMod val="75000"/>
              </a:schemeClr>
            </a:solidFill>
            <a:latin typeface="Times New Roman" pitchFamily="18" charset="0"/>
            <a:cs typeface="Times New Roman" pitchFamily="18" charset="0"/>
          </a:endParaRPr>
        </a:p>
      </dsp:txBody>
      <dsp:txXfrm rot="5400000">
        <a:off x="-147439" y="2808187"/>
        <a:ext cx="982927" cy="688049"/>
      </dsp:txXfrm>
    </dsp:sp>
    <dsp:sp modelId="{429F3CC0-E819-425F-ACCD-66CA53825BA8}">
      <dsp:nvSpPr>
        <dsp:cNvPr id="0" name=""/>
        <dsp:cNvSpPr/>
      </dsp:nvSpPr>
      <dsp:spPr>
        <a:xfrm rot="5400000">
          <a:off x="4088573" y="-739775"/>
          <a:ext cx="638902" cy="743995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IN" sz="2000" b="1" kern="1200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rPr>
            <a:t>DBT Scheme Code Generated and Mapping of SSO ID of Departmental  Scheme Nodal Officers (By RJAA)</a:t>
          </a:r>
          <a:endParaRPr lang="en-US" sz="2000" kern="1200" dirty="0">
            <a:solidFill>
              <a:schemeClr val="tx2">
                <a:lumMod val="75000"/>
              </a:schemeClr>
            </a:solidFill>
            <a:latin typeface="Times New Roman" pitchFamily="18" charset="0"/>
            <a:cs typeface="Times New Roman" pitchFamily="18" charset="0"/>
          </a:endParaRPr>
        </a:p>
      </dsp:txBody>
      <dsp:txXfrm rot="5400000">
        <a:off x="4088573" y="-739775"/>
        <a:ext cx="638902" cy="7439950"/>
      </dsp:txXfrm>
    </dsp:sp>
    <dsp:sp modelId="{AA5CBE5F-202C-45A3-A602-4C986DDD3F7B}">
      <dsp:nvSpPr>
        <dsp:cNvPr id="0" name=""/>
        <dsp:cNvSpPr/>
      </dsp:nvSpPr>
      <dsp:spPr>
        <a:xfrm rot="5400000">
          <a:off x="-147439" y="3693944"/>
          <a:ext cx="982927" cy="688049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000" kern="1200" dirty="0">
            <a:solidFill>
              <a:schemeClr val="tx2">
                <a:lumMod val="75000"/>
              </a:schemeClr>
            </a:solidFill>
            <a:latin typeface="Times New Roman" pitchFamily="18" charset="0"/>
            <a:cs typeface="Times New Roman" pitchFamily="18" charset="0"/>
          </a:endParaRPr>
        </a:p>
      </dsp:txBody>
      <dsp:txXfrm rot="5400000">
        <a:off x="-147439" y="3693944"/>
        <a:ext cx="982927" cy="688049"/>
      </dsp:txXfrm>
    </dsp:sp>
    <dsp:sp modelId="{F2286CF7-3465-4713-BA3F-CA1B3E6D3DE5}">
      <dsp:nvSpPr>
        <dsp:cNvPr id="0" name=""/>
        <dsp:cNvSpPr/>
      </dsp:nvSpPr>
      <dsp:spPr>
        <a:xfrm rot="5400000">
          <a:off x="4088573" y="145980"/>
          <a:ext cx="638902" cy="743995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IN" sz="2000" b="1" kern="1200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rPr>
            <a:t>Onboarding Process Completed (conveyed to </a:t>
          </a:r>
          <a:r>
            <a:rPr lang="en-IN" sz="2000" b="1" kern="1200" dirty="0" err="1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rPr>
            <a:t>deptt</a:t>
          </a:r>
          <a:r>
            <a:rPr lang="en-IN" sz="2000" b="1" kern="1200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rPr>
            <a:t>.)</a:t>
          </a:r>
          <a:endParaRPr lang="en-US" sz="2000" kern="1200" dirty="0">
            <a:solidFill>
              <a:schemeClr val="tx2">
                <a:lumMod val="75000"/>
              </a:schemeClr>
            </a:solidFill>
            <a:latin typeface="Times New Roman" pitchFamily="18" charset="0"/>
            <a:cs typeface="Times New Roman" pitchFamily="18" charset="0"/>
          </a:endParaRPr>
        </a:p>
      </dsp:txBody>
      <dsp:txXfrm rot="5400000">
        <a:off x="4088573" y="145980"/>
        <a:ext cx="638902" cy="7439950"/>
      </dsp:txXfrm>
    </dsp:sp>
    <dsp:sp modelId="{83DE7F78-1A57-4B1C-AD09-CB96402A6753}">
      <dsp:nvSpPr>
        <dsp:cNvPr id="0" name=""/>
        <dsp:cNvSpPr/>
      </dsp:nvSpPr>
      <dsp:spPr>
        <a:xfrm rot="5400000">
          <a:off x="-147439" y="4579700"/>
          <a:ext cx="982927" cy="688049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000" kern="1200" dirty="0">
            <a:solidFill>
              <a:schemeClr val="tx2">
                <a:lumMod val="75000"/>
              </a:schemeClr>
            </a:solidFill>
            <a:latin typeface="Times New Roman" pitchFamily="18" charset="0"/>
            <a:cs typeface="Times New Roman" pitchFamily="18" charset="0"/>
          </a:endParaRPr>
        </a:p>
      </dsp:txBody>
      <dsp:txXfrm rot="5400000">
        <a:off x="-147439" y="4579700"/>
        <a:ext cx="982927" cy="688049"/>
      </dsp:txXfrm>
    </dsp:sp>
    <dsp:sp modelId="{F1D2DEC3-8954-4EAA-9012-57CCC365E675}">
      <dsp:nvSpPr>
        <dsp:cNvPr id="0" name=""/>
        <dsp:cNvSpPr/>
      </dsp:nvSpPr>
      <dsp:spPr>
        <a:xfrm rot="5400000">
          <a:off x="4088573" y="1031737"/>
          <a:ext cx="638902" cy="743995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IN" sz="2000" b="1" kern="1200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  <a:hlinkClick xmlns:r="http://schemas.openxmlformats.org/officeDocument/2006/relationships" r:id="rId2" action="ppaction://hlinkfile"/>
            </a:rPr>
            <a:t>MPR Reporting </a:t>
          </a:r>
          <a:r>
            <a:rPr lang="en-IN" sz="2000" b="1" kern="1200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rPr>
            <a:t>on DBT Bharat Portal By Department</a:t>
          </a:r>
          <a:endParaRPr lang="en-US" sz="2000" kern="1200" dirty="0">
            <a:solidFill>
              <a:schemeClr val="tx2">
                <a:lumMod val="75000"/>
              </a:schemeClr>
            </a:solidFill>
            <a:latin typeface="Times New Roman" pitchFamily="18" charset="0"/>
            <a:cs typeface="Times New Roman" pitchFamily="18" charset="0"/>
          </a:endParaRPr>
        </a:p>
      </dsp:txBody>
      <dsp:txXfrm rot="5400000">
        <a:off x="4088573" y="1031737"/>
        <a:ext cx="638902" cy="743995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08F6756E-81DA-9FAC-70D8-556F658BDDA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98102" y="0"/>
            <a:ext cx="2982119" cy="466434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r">
              <a:defRPr sz="1200"/>
            </a:lvl1pPr>
          </a:lstStyle>
          <a:p>
            <a:fld id="{1EBEDD12-BCD5-485B-BCBC-34BB01D7923C}" type="datetimeFigureOut">
              <a:rPr lang="en-US" smtClean="0"/>
              <a:pPr/>
              <a:t>7/15/2025</a:t>
            </a:fld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A771D415-D05A-7067-CCD3-457153D96CD8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98102" y="8829967"/>
            <a:ext cx="2982119" cy="466433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r">
              <a:defRPr sz="1200"/>
            </a:lvl1pPr>
          </a:lstStyle>
          <a:p>
            <a:fld id="{E2C230DF-5933-439D-898F-38E9AC9BA68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xmlns="" id="{B97095E3-54D2-CFD2-4F49-7536FC8641DE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2982119" cy="466433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8" name="Header Placeholder 7">
            <a:extLst>
              <a:ext uri="{FF2B5EF4-FFF2-40B4-BE49-F238E27FC236}">
                <a16:creationId xmlns:a16="http://schemas.microsoft.com/office/drawing/2014/main" xmlns="" id="{521EE01A-C0B5-5ECF-96DD-768F86AA15C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466434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l">
              <a:defRPr sz="1200"/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65322844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466434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8102" y="0"/>
            <a:ext cx="2982119" cy="466434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r">
              <a:defRPr sz="1200"/>
            </a:lvl1pPr>
          </a:lstStyle>
          <a:p>
            <a:fld id="{6EE7A52F-9D89-7442-A8E9-48D1527B5F6B}" type="datetimeFigureOut">
              <a:rPr lang="en-US" smtClean="0"/>
              <a:pPr/>
              <a:t>7/15/2025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540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46" tIns="46223" rIns="92446" bIns="46223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182" y="4473892"/>
            <a:ext cx="5505450" cy="3660458"/>
          </a:xfrm>
          <a:prstGeom prst="rect">
            <a:avLst/>
          </a:prstGeom>
        </p:spPr>
        <p:txBody>
          <a:bodyPr vert="horz" lIns="92446" tIns="46223" rIns="92446" bIns="46223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82119" cy="466433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8102" y="8829967"/>
            <a:ext cx="2982119" cy="466433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r">
              <a:defRPr sz="1200"/>
            </a:lvl1pPr>
          </a:lstStyle>
          <a:p>
            <a:fld id="{A89C7E07-3C67-C64C-8DA0-0404F630397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0325283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9C7E07-3C67-C64C-8DA0-0404F6303970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0924538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9C7E07-3C67-C64C-8DA0-0404F6303970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7304331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9C7E07-3C67-C64C-8DA0-0404F6303970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90827656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9C7E07-3C67-C64C-8DA0-0404F6303970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90827656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9C7E07-3C67-C64C-8DA0-0404F6303970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90827656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9C7E07-3C67-C64C-8DA0-0404F6303970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7659231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1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3B6987D-0137-DE42-B76B-FF621E808D9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309904" y="411479"/>
            <a:ext cx="5486400" cy="329184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 algn="l">
              <a:lnSpc>
                <a:spcPct val="80000"/>
              </a:lnSpc>
              <a:defRPr sz="6000" b="1" i="0" spc="100" baseline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add title 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xmlns="" id="{C26C18C3-ED25-DD4B-BA72-24932D54DE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1" y="758752"/>
            <a:ext cx="6099248" cy="6099248"/>
            <a:chOff x="0" y="12289"/>
            <a:chExt cx="3550" cy="3551"/>
          </a:xfrm>
        </p:grpSpPr>
        <p:sp>
          <p:nvSpPr>
            <p:cNvPr id="10" name="Freeform 9">
              <a:extLst>
                <a:ext uri="{FF2B5EF4-FFF2-40B4-BE49-F238E27FC236}">
                  <a16:creationId xmlns:a16="http://schemas.microsoft.com/office/drawing/2014/main" xmlns="" id="{C07CC263-2515-F147-8CC5-F8E9FF9FA8E4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xmlns="" id="{43B40037-7481-524B-8685-404D965690F2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2" name="Freeform 11">
              <a:extLst>
                <a:ext uri="{FF2B5EF4-FFF2-40B4-BE49-F238E27FC236}">
                  <a16:creationId xmlns:a16="http://schemas.microsoft.com/office/drawing/2014/main" xmlns="" id="{7B759713-8408-EE47-9394-3DA6F5E4B624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</p:grp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xmlns="" id="{A69706A2-3726-FE4E-B923-E75D4859781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/>
          </p:cNvCxnSpPr>
          <p:nvPr userDrawn="1"/>
        </p:nvCxnSpPr>
        <p:spPr>
          <a:xfrm>
            <a:off x="6309360" y="3950208"/>
            <a:ext cx="2133600" cy="3992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4413275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Content and Tab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>
            <a:extLst>
              <a:ext uri="{FF2B5EF4-FFF2-40B4-BE49-F238E27FC236}">
                <a16:creationId xmlns:a16="http://schemas.microsoft.com/office/drawing/2014/main" xmlns="" id="{CF555767-B3D8-BD57-1D42-7F6E1E66892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/>
          </p:cNvGrpSpPr>
          <p:nvPr userDrawn="1"/>
        </p:nvGrpSpPr>
        <p:grpSpPr bwMode="auto">
          <a:xfrm rot="16200000" flipV="1">
            <a:off x="0" y="3900132"/>
            <a:ext cx="2959226" cy="2959226"/>
            <a:chOff x="0" y="12289"/>
            <a:chExt cx="3550" cy="3551"/>
          </a:xfrm>
        </p:grpSpPr>
        <p:sp>
          <p:nvSpPr>
            <p:cNvPr id="9" name="Freeform 13">
              <a:extLst>
                <a:ext uri="{FF2B5EF4-FFF2-40B4-BE49-F238E27FC236}">
                  <a16:creationId xmlns:a16="http://schemas.microsoft.com/office/drawing/2014/main" xmlns="" id="{BC972B6D-098C-52F6-E990-52623B368FB1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5" name="Freeform 14">
              <a:extLst>
                <a:ext uri="{FF2B5EF4-FFF2-40B4-BE49-F238E27FC236}">
                  <a16:creationId xmlns:a16="http://schemas.microsoft.com/office/drawing/2014/main" xmlns="" id="{3F0D3EE3-9A8C-531D-1EEE-1AFAB9F3BCAE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7" name="Freeform 15">
              <a:extLst>
                <a:ext uri="{FF2B5EF4-FFF2-40B4-BE49-F238E27FC236}">
                  <a16:creationId xmlns:a16="http://schemas.microsoft.com/office/drawing/2014/main" xmlns="" id="{A2BE192C-1768-890B-EC1B-5ED6E1F82590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</p:grpSp>
      <p:sp>
        <p:nvSpPr>
          <p:cNvPr id="16" name="Title 1">
            <a:extLst>
              <a:ext uri="{FF2B5EF4-FFF2-40B4-BE49-F238E27FC236}">
                <a16:creationId xmlns:a16="http://schemas.microsoft.com/office/drawing/2014/main" xmlns="" id="{109B023A-F28F-184D-BA48-3F1C0502AE0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661409" y="4661717"/>
            <a:ext cx="7936230" cy="1380760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>
              <a:defRPr sz="4400" b="1" i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add title 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xmlns="" id="{E66081BA-9135-73B1-DCE5-77FD12431F1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/>
          </p:cNvCxnSpPr>
          <p:nvPr userDrawn="1"/>
        </p:nvCxnSpPr>
        <p:spPr>
          <a:xfrm>
            <a:off x="3670935" y="6313170"/>
            <a:ext cx="2133600" cy="3992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Content Placeholder 5">
            <a:extLst>
              <a:ext uri="{FF2B5EF4-FFF2-40B4-BE49-F238E27FC236}">
                <a16:creationId xmlns:a16="http://schemas.microsoft.com/office/drawing/2014/main" xmlns="" id="{8007FA9C-C4D5-89EC-C457-5F329A338E1E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603885" y="584005"/>
            <a:ext cx="2825115" cy="3999060"/>
          </a:xfrm>
        </p:spPr>
        <p:txBody>
          <a:bodyPr lIns="0" tIns="274320">
            <a:normAutofit/>
          </a:bodyPr>
          <a:lstStyle>
            <a:lvl1pPr marL="0" indent="0">
              <a:spcBef>
                <a:spcPts val="1800"/>
              </a:spcBef>
              <a:buFont typeface="Arial" panose="020B0604020202020204" pitchFamily="34" charset="0"/>
              <a:buNone/>
              <a:defRPr sz="2000"/>
            </a:lvl1pPr>
            <a:lvl2pPr marL="457200" indent="0">
              <a:spcBef>
                <a:spcPts val="1800"/>
              </a:spcBef>
              <a:buNone/>
              <a:defRPr sz="2000"/>
            </a:lvl2pPr>
            <a:lvl3pPr marL="914400" indent="0">
              <a:spcBef>
                <a:spcPts val="1800"/>
              </a:spcBef>
              <a:buNone/>
              <a:defRPr sz="2000"/>
            </a:lvl3pPr>
            <a:lvl4pPr marL="1371600" indent="0">
              <a:spcBef>
                <a:spcPts val="1800"/>
              </a:spcBef>
              <a:buNone/>
              <a:defRPr sz="2000"/>
            </a:lvl4pPr>
            <a:lvl5pPr marL="1828800" indent="0">
              <a:spcBef>
                <a:spcPts val="1800"/>
              </a:spcBef>
              <a:buNone/>
              <a:defRPr sz="20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5BCAAA28-C292-C527-AD35-90836B8BB978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3670934" y="584005"/>
            <a:ext cx="7926705" cy="3999060"/>
          </a:xfrm>
        </p:spPr>
        <p:txBody>
          <a:bodyPr lIns="0">
            <a:normAutofit/>
          </a:bodyPr>
          <a:lstStyle>
            <a:lvl1pPr marL="0" indent="0">
              <a:spcBef>
                <a:spcPts val="1800"/>
              </a:spcBef>
              <a:buNone/>
              <a:defRPr sz="2000"/>
            </a:lvl1pPr>
            <a:lvl2pPr>
              <a:spcBef>
                <a:spcPts val="600"/>
              </a:spcBef>
              <a:defRPr sz="2000"/>
            </a:lvl2pPr>
            <a:lvl3pPr>
              <a:spcBef>
                <a:spcPts val="1800"/>
              </a:spcBef>
              <a:defRPr sz="2000"/>
            </a:lvl3pPr>
            <a:lvl4pPr>
              <a:spcBef>
                <a:spcPts val="1800"/>
              </a:spcBef>
              <a:defRPr sz="2000"/>
            </a:lvl4pPr>
            <a:lvl5pPr>
              <a:spcBef>
                <a:spcPts val="1800"/>
              </a:spcBef>
              <a:defRPr sz="20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xmlns="" id="{05D79B4B-A9BD-581F-536E-DE7CF728F8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‹#›</a:t>
            </a:fld>
            <a:endParaRPr lang="en-US" dirty="0">
              <a:latin typeface="+mn-lt"/>
            </a:endParaRP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xmlns="" id="{C5EA2E64-5690-A56B-7051-476EC7BADA55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244329111"/>
      </p:ext>
    </p:extLst>
  </p:cSld>
  <p:clrMapOvr>
    <a:masterClrMapping/>
  </p:clrMapOvr>
  <p:extLst>
    <p:ext uri="{DCECCB84-F9BA-43D5-87BE-67443E8EF086}">
      <p15:sldGuideLst xmlns="" xmlns:p15="http://schemas.microsoft.com/office/powerpoint/2012/main">
        <p15:guide id="1" pos="600">
          <p15:clr>
            <a:srgbClr val="FBAE40"/>
          </p15:clr>
        </p15:guide>
        <p15:guide id="2" pos="7080">
          <p15:clr>
            <a:srgbClr val="FBAE40"/>
          </p15:clr>
        </p15:guide>
        <p15:guide id="3" pos="2880">
          <p15:clr>
            <a:srgbClr val="FBAE40"/>
          </p15:clr>
        </p15:guide>
        <p15:guide id="4" pos="5160">
          <p15:clr>
            <a:srgbClr val="FBAE40"/>
          </p15:clr>
        </p15:guide>
        <p15:guide id="5" pos="2520">
          <p15:clr>
            <a:srgbClr val="FBAE40"/>
          </p15:clr>
        </p15:guide>
        <p15:guide id="6" pos="4800">
          <p15:clr>
            <a:srgbClr val="FBAE40"/>
          </p15:clr>
        </p15:guide>
        <p15:guide id="7" orient="horz" pos="1224">
          <p15:clr>
            <a:srgbClr val="FBAE40"/>
          </p15:clr>
        </p15:guide>
        <p15:guide id="8" orient="horz" pos="1392">
          <p15:clr>
            <a:srgbClr val="FBAE40"/>
          </p15:clr>
        </p15:guide>
        <p15:guide id="10" orient="horz" pos="552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>
            <a:extLst>
              <a:ext uri="{FF2B5EF4-FFF2-40B4-BE49-F238E27FC236}">
                <a16:creationId xmlns:a16="http://schemas.microsoft.com/office/drawing/2014/main" xmlns="" id="{C97D5AF2-684A-4A8D-3D82-B57D7AC4467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/>
          </p:cNvGrpSpPr>
          <p:nvPr userDrawn="1"/>
        </p:nvGrpSpPr>
        <p:grpSpPr bwMode="auto">
          <a:xfrm rot="10800000">
            <a:off x="8870040" y="0"/>
            <a:ext cx="3325208" cy="3325208"/>
            <a:chOff x="0" y="12289"/>
            <a:chExt cx="3550" cy="3551"/>
          </a:xfrm>
        </p:grpSpPr>
        <p:sp>
          <p:nvSpPr>
            <p:cNvPr id="12" name="Freeform 4">
              <a:extLst>
                <a:ext uri="{FF2B5EF4-FFF2-40B4-BE49-F238E27FC236}">
                  <a16:creationId xmlns:a16="http://schemas.microsoft.com/office/drawing/2014/main" xmlns="" id="{8CF5F650-F8F0-F4FE-44DA-1F14ADE428B2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3" name="Freeform 5">
              <a:extLst>
                <a:ext uri="{FF2B5EF4-FFF2-40B4-BE49-F238E27FC236}">
                  <a16:creationId xmlns:a16="http://schemas.microsoft.com/office/drawing/2014/main" xmlns="" id="{18870924-E47D-404F-59B5-BD1C58F7B04C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4" name="Freeform 7">
              <a:extLst>
                <a:ext uri="{FF2B5EF4-FFF2-40B4-BE49-F238E27FC236}">
                  <a16:creationId xmlns:a16="http://schemas.microsoft.com/office/drawing/2014/main" xmlns="" id="{80806A65-E4FC-2F52-65B3-CC181E620C29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</p:grpSp>
      <p:sp>
        <p:nvSpPr>
          <p:cNvPr id="16" name="Title 1">
            <a:extLst>
              <a:ext uri="{FF2B5EF4-FFF2-40B4-BE49-F238E27FC236}">
                <a16:creationId xmlns:a16="http://schemas.microsoft.com/office/drawing/2014/main" xmlns="" id="{109B023A-F28F-184D-BA48-3F1C0502AE0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94360" y="198408"/>
            <a:ext cx="10972800" cy="1574317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>
              <a:defRPr sz="4400" b="1" i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add title 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xmlns="" id="{E66081BA-9135-73B1-DCE5-77FD12431F1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/>
          </p:cNvCxnSpPr>
          <p:nvPr userDrawn="1"/>
        </p:nvCxnSpPr>
        <p:spPr>
          <a:xfrm>
            <a:off x="594360" y="2148840"/>
            <a:ext cx="2133600" cy="3992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5BCAAA28-C292-C527-AD35-90836B8BB978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595523" y="2676525"/>
            <a:ext cx="5746750" cy="3597470"/>
          </a:xfrm>
        </p:spPr>
        <p:txBody>
          <a:bodyPr lIns="0">
            <a:normAutofit/>
          </a:bodyPr>
          <a:lstStyle>
            <a:lvl1pPr marL="0" indent="0">
              <a:spcBef>
                <a:spcPts val="1800"/>
              </a:spcBef>
              <a:buNone/>
              <a:defRPr sz="2000"/>
            </a:lvl1pPr>
            <a:lvl2pPr>
              <a:spcBef>
                <a:spcPts val="600"/>
              </a:spcBef>
              <a:defRPr sz="2000"/>
            </a:lvl2pPr>
            <a:lvl3pPr>
              <a:spcBef>
                <a:spcPts val="1800"/>
              </a:spcBef>
              <a:defRPr sz="2000"/>
            </a:lvl3pPr>
            <a:lvl4pPr>
              <a:spcBef>
                <a:spcPts val="1800"/>
              </a:spcBef>
              <a:defRPr sz="2000"/>
            </a:lvl4pPr>
            <a:lvl5pPr>
              <a:spcBef>
                <a:spcPts val="1800"/>
              </a:spcBef>
              <a:defRPr sz="20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Content Placeholder 5">
            <a:extLst>
              <a:ext uri="{FF2B5EF4-FFF2-40B4-BE49-F238E27FC236}">
                <a16:creationId xmlns:a16="http://schemas.microsoft.com/office/drawing/2014/main" xmlns="" id="{8007FA9C-C4D5-89EC-C457-5F329A338E1E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7620000" y="2676525"/>
            <a:ext cx="3947160" cy="3597470"/>
          </a:xfrm>
        </p:spPr>
        <p:txBody>
          <a:bodyPr lIns="0">
            <a:normAutofit/>
          </a:bodyPr>
          <a:lstStyle>
            <a:lvl1pPr marL="342900" indent="-342900">
              <a:spcBef>
                <a:spcPts val="1800"/>
              </a:spcBef>
              <a:buFont typeface="Arial" panose="020B0604020202020204" pitchFamily="34" charset="0"/>
              <a:buChar char="•"/>
              <a:defRPr sz="2000"/>
            </a:lvl1pPr>
            <a:lvl2pPr>
              <a:spcBef>
                <a:spcPts val="1800"/>
              </a:spcBef>
              <a:defRPr sz="2000"/>
            </a:lvl2pPr>
            <a:lvl3pPr>
              <a:spcBef>
                <a:spcPts val="1800"/>
              </a:spcBef>
              <a:defRPr sz="2000"/>
            </a:lvl3pPr>
            <a:lvl4pPr>
              <a:spcBef>
                <a:spcPts val="1800"/>
              </a:spcBef>
              <a:defRPr sz="2000"/>
            </a:lvl4pPr>
            <a:lvl5pPr>
              <a:spcBef>
                <a:spcPts val="1800"/>
              </a:spcBef>
              <a:defRPr sz="20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xmlns="" id="{C5EA2E64-5690-A56B-7051-476EC7BADA55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endParaRPr lang="en-US" dirty="0">
              <a:latin typeface="+mn-lt"/>
            </a:endParaRPr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xmlns="" id="{05D79B4B-A9BD-581F-536E-DE7CF728F8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‹#›</a:t>
            </a:fld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649744719"/>
      </p:ext>
    </p:extLst>
  </p:cSld>
  <p:clrMapOvr>
    <a:masterClrMapping/>
  </p:clrMapOvr>
  <p:extLst>
    <p:ext uri="{DCECCB84-F9BA-43D5-87BE-67443E8EF086}">
      <p15:sldGuideLst xmlns="" xmlns:p15="http://schemas.microsoft.com/office/powerpoint/2012/main">
        <p15:guide id="1" pos="600">
          <p15:clr>
            <a:srgbClr val="FBAE40"/>
          </p15:clr>
        </p15:guide>
        <p15:guide id="2" pos="7080">
          <p15:clr>
            <a:srgbClr val="FBAE40"/>
          </p15:clr>
        </p15:guide>
        <p15:guide id="3" pos="2880">
          <p15:clr>
            <a:srgbClr val="FBAE40"/>
          </p15:clr>
        </p15:guide>
        <p15:guide id="4" pos="5160">
          <p15:clr>
            <a:srgbClr val="FBAE40"/>
          </p15:clr>
        </p15:guide>
        <p15:guide id="5" pos="2520">
          <p15:clr>
            <a:srgbClr val="FBAE40"/>
          </p15:clr>
        </p15:guide>
        <p15:guide id="6" pos="4800">
          <p15:clr>
            <a:srgbClr val="FBAE40"/>
          </p15:clr>
        </p15:guide>
        <p15:guide id="7" orient="horz" pos="1224">
          <p15:clr>
            <a:srgbClr val="FBAE40"/>
          </p15:clr>
        </p15:guide>
        <p15:guide id="8" orient="horz" pos="1392">
          <p15:clr>
            <a:srgbClr val="FBAE40"/>
          </p15:clr>
        </p15:guide>
        <p15:guide id="10" orient="horz" pos="552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 2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>
            <a:extLst>
              <a:ext uri="{FF2B5EF4-FFF2-40B4-BE49-F238E27FC236}">
                <a16:creationId xmlns:a16="http://schemas.microsoft.com/office/drawing/2014/main" xmlns="" id="{109B023A-F28F-184D-BA48-3F1C0502AE0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94360" y="202400"/>
            <a:ext cx="10972800" cy="1570325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>
              <a:defRPr sz="4400" b="1" i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add title </a:t>
            </a:r>
          </a:p>
        </p:txBody>
      </p:sp>
      <p:sp>
        <p:nvSpPr>
          <p:cNvPr id="9" name="Table Placeholder 2">
            <a:extLst>
              <a:ext uri="{FF2B5EF4-FFF2-40B4-BE49-F238E27FC236}">
                <a16:creationId xmlns:a16="http://schemas.microsoft.com/office/drawing/2014/main" xmlns="" id="{1506B022-475A-6647-98FF-D5C319A0C7C4}"/>
              </a:ext>
            </a:extLst>
          </p:cNvPr>
          <p:cNvSpPr>
            <a:spLocks noGrp="1"/>
          </p:cNvSpPr>
          <p:nvPr>
            <p:ph type="tbl" sz="quarter" idx="10"/>
          </p:nvPr>
        </p:nvSpPr>
        <p:spPr>
          <a:xfrm>
            <a:off x="594360" y="2628629"/>
            <a:ext cx="10972800" cy="3636740"/>
          </a:xfrm>
        </p:spPr>
        <p:txBody>
          <a:bodyPr>
            <a:noAutofit/>
          </a:bodyPr>
          <a:lstStyle>
            <a:lvl1pPr>
              <a:defRPr/>
            </a:lvl1pPr>
          </a:lstStyle>
          <a:p>
            <a:r>
              <a:rPr lang="en-US" dirty="0"/>
              <a:t>Click icon to add table</a:t>
            </a:r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xmlns="" id="{05D79B4B-A9BD-581F-536E-DE7CF728F8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‹#›</a:t>
            </a:fld>
            <a:endParaRPr lang="en-US" dirty="0">
              <a:latin typeface="+mn-lt"/>
            </a:endParaRP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xmlns="" id="{C5EA2E64-5690-A56B-7051-476EC7BADA55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endParaRPr lang="en-US" dirty="0">
              <a:latin typeface="+mn-lt"/>
            </a:endParaRP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xmlns="" id="{E66081BA-9135-73B1-DCE5-77FD12431F1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/>
          </p:cNvCxnSpPr>
          <p:nvPr userDrawn="1"/>
        </p:nvCxnSpPr>
        <p:spPr>
          <a:xfrm>
            <a:off x="594360" y="2148840"/>
            <a:ext cx="2133600" cy="3992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310410957"/>
      </p:ext>
    </p:extLst>
  </p:cSld>
  <p:clrMapOvr>
    <a:masterClrMapping/>
  </p:clrMapOvr>
  <p:extLst>
    <p:ext uri="{DCECCB84-F9BA-43D5-87BE-67443E8EF086}">
      <p15:sldGuideLst xmlns="" xmlns:p15="http://schemas.microsoft.com/office/powerpoint/2012/main">
        <p15:guide id="1" pos="600">
          <p15:clr>
            <a:srgbClr val="FBAE40"/>
          </p15:clr>
        </p15:guide>
        <p15:guide id="2" pos="7080">
          <p15:clr>
            <a:srgbClr val="FBAE40"/>
          </p15:clr>
        </p15:guide>
        <p15:guide id="3" pos="2880">
          <p15:clr>
            <a:srgbClr val="FBAE40"/>
          </p15:clr>
        </p15:guide>
        <p15:guide id="4" pos="5160">
          <p15:clr>
            <a:srgbClr val="FBAE40"/>
          </p15:clr>
        </p15:guide>
        <p15:guide id="5" pos="2520">
          <p15:clr>
            <a:srgbClr val="FBAE40"/>
          </p15:clr>
        </p15:guide>
        <p15:guide id="6" pos="4800">
          <p15:clr>
            <a:srgbClr val="FBAE40"/>
          </p15:clr>
        </p15:guide>
        <p15:guide id="7" orient="horz" pos="1224">
          <p15:clr>
            <a:srgbClr val="FBAE40"/>
          </p15:clr>
        </p15:guide>
        <p15:guide id="8" orient="horz" pos="1392">
          <p15:clr>
            <a:srgbClr val="FBAE40"/>
          </p15:clr>
        </p15:guide>
        <p15:guide id="10" orient="horz" pos="552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3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3B6987D-0137-DE42-B76B-FF621E808D9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94360" y="411479"/>
            <a:ext cx="5486400" cy="329184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 algn="l">
              <a:lnSpc>
                <a:spcPct val="80000"/>
              </a:lnSpc>
              <a:defRPr sz="6000" b="1" i="0" spc="100" baseline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add title 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xmlns="" id="{C26C18C3-ED25-DD4B-BA72-24932D54DE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/>
          </p:cNvGrpSpPr>
          <p:nvPr userDrawn="1"/>
        </p:nvGrpSpPr>
        <p:grpSpPr bwMode="auto">
          <a:xfrm flipH="1" flipV="1">
            <a:off x="6092752" y="0"/>
            <a:ext cx="6099248" cy="6099248"/>
            <a:chOff x="0" y="12289"/>
            <a:chExt cx="3550" cy="3551"/>
          </a:xfrm>
        </p:grpSpPr>
        <p:sp>
          <p:nvSpPr>
            <p:cNvPr id="10" name="Freeform 9">
              <a:extLst>
                <a:ext uri="{FF2B5EF4-FFF2-40B4-BE49-F238E27FC236}">
                  <a16:creationId xmlns:a16="http://schemas.microsoft.com/office/drawing/2014/main" xmlns="" id="{C07CC263-2515-F147-8CC5-F8E9FF9FA8E4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xmlns="" id="{43B40037-7481-524B-8685-404D965690F2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2" name="Freeform 11">
              <a:extLst>
                <a:ext uri="{FF2B5EF4-FFF2-40B4-BE49-F238E27FC236}">
                  <a16:creationId xmlns:a16="http://schemas.microsoft.com/office/drawing/2014/main" xmlns="" id="{7B759713-8408-EE47-9394-3DA6F5E4B624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</p:grpSp>
      <p:sp>
        <p:nvSpPr>
          <p:cNvPr id="18" name="Text Placeholder 29">
            <a:extLst>
              <a:ext uri="{FF2B5EF4-FFF2-40B4-BE49-F238E27FC236}">
                <a16:creationId xmlns:a16="http://schemas.microsoft.com/office/drawing/2014/main" xmlns="" id="{276A9CD7-E675-3048-86D3-3546A2F6B45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94360" y="4549552"/>
            <a:ext cx="5486400" cy="1645920"/>
          </a:xfrm>
        </p:spPr>
        <p:txBody>
          <a:bodyPr lIns="0" tIns="0" rIns="0" bIns="0">
            <a:noAutofit/>
          </a:bodyPr>
          <a:lstStyle>
            <a:lvl1pPr marL="0" indent="0">
              <a:buNone/>
              <a:defRPr sz="2400" b="1" i="0">
                <a:solidFill>
                  <a:schemeClr val="tx2">
                    <a:lumMod val="75000"/>
                  </a:schemeClr>
                </a:solidFill>
                <a:latin typeface="+mn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xmlns="" id="{58B149C6-5AAC-B8E5-5411-EA38821F675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/>
          </p:cNvCxnSpPr>
          <p:nvPr userDrawn="1"/>
        </p:nvCxnSpPr>
        <p:spPr>
          <a:xfrm>
            <a:off x="594360" y="3950208"/>
            <a:ext cx="2133600" cy="3992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6692738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>
            <a:extLst>
              <a:ext uri="{FF2B5EF4-FFF2-40B4-BE49-F238E27FC236}">
                <a16:creationId xmlns:a16="http://schemas.microsoft.com/office/drawing/2014/main" xmlns="" id="{806C6F65-35CD-D64B-992A-0C1C1E00384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 userDrawn="1"/>
        </p:nvGrpSpPr>
        <p:grpSpPr>
          <a:xfrm>
            <a:off x="6362700" y="0"/>
            <a:ext cx="5829298" cy="3235602"/>
            <a:chOff x="5612972" y="1"/>
            <a:chExt cx="6615961" cy="3672246"/>
          </a:xfrm>
        </p:grpSpPr>
        <p:sp>
          <p:nvSpPr>
            <p:cNvPr id="7" name="AutoShape 24">
              <a:extLst>
                <a:ext uri="{FF2B5EF4-FFF2-40B4-BE49-F238E27FC236}">
                  <a16:creationId xmlns:a16="http://schemas.microsoft.com/office/drawing/2014/main" xmlns="" id="{CFD467E2-FF13-7E4F-BEF9-EA1A17665B2D}"/>
                </a:ext>
              </a:extLst>
            </p:cNvPr>
            <p:cNvSpPr>
              <a:spLocks/>
            </p:cNvSpPr>
            <p:nvPr/>
          </p:nvSpPr>
          <p:spPr bwMode="auto">
            <a:xfrm>
              <a:off x="5612972" y="1"/>
              <a:ext cx="4408998" cy="3672246"/>
            </a:xfrm>
            <a:custGeom>
              <a:avLst/>
              <a:gdLst>
                <a:gd name="T0" fmla="+- 0 8372 6586"/>
                <a:gd name="T1" fmla="*/ T0 w 3578"/>
                <a:gd name="T2" fmla="*/ 591 h 2980"/>
                <a:gd name="T3" fmla="+- 0 7780 6586"/>
                <a:gd name="T4" fmla="*/ T3 w 3578"/>
                <a:gd name="T5" fmla="*/ 0 h 2980"/>
                <a:gd name="T6" fmla="+- 0 6586 6586"/>
                <a:gd name="T7" fmla="*/ T6 w 3578"/>
                <a:gd name="T8" fmla="*/ 0 h 2980"/>
                <a:gd name="T9" fmla="+- 0 7774 6586"/>
                <a:gd name="T10" fmla="*/ T9 w 3578"/>
                <a:gd name="T11" fmla="*/ 1188 h 2980"/>
                <a:gd name="T12" fmla="+- 0 8372 6586"/>
                <a:gd name="T13" fmla="*/ T12 w 3578"/>
                <a:gd name="T14" fmla="*/ 591 h 2980"/>
                <a:gd name="T15" fmla="+- 0 10163 6586"/>
                <a:gd name="T16" fmla="*/ T15 w 3578"/>
                <a:gd name="T17" fmla="*/ 2383 h 2980"/>
                <a:gd name="T18" fmla="+- 0 9566 6586"/>
                <a:gd name="T19" fmla="*/ T18 w 3578"/>
                <a:gd name="T20" fmla="*/ 1786 h 2980"/>
                <a:gd name="T21" fmla="+- 0 8969 6586"/>
                <a:gd name="T22" fmla="*/ T21 w 3578"/>
                <a:gd name="T23" fmla="*/ 2383 h 2980"/>
                <a:gd name="T24" fmla="+- 0 9566 6586"/>
                <a:gd name="T25" fmla="*/ T24 w 3578"/>
                <a:gd name="T26" fmla="*/ 2980 h 2980"/>
                <a:gd name="T27" fmla="+- 0 10163 6586"/>
                <a:gd name="T28" fmla="*/ T27 w 3578"/>
                <a:gd name="T29" fmla="*/ 2383 h 2980"/>
              </a:gdLst>
              <a:ahLst/>
              <a:cxnLst>
                <a:cxn ang="0">
                  <a:pos x="T1" y="T2"/>
                </a:cxn>
                <a:cxn ang="0">
                  <a:pos x="T4" y="T5"/>
                </a:cxn>
                <a:cxn ang="0">
                  <a:pos x="T7" y="T8"/>
                </a:cxn>
                <a:cxn ang="0">
                  <a:pos x="T10" y="T11"/>
                </a:cxn>
                <a:cxn ang="0">
                  <a:pos x="T13" y="T14"/>
                </a:cxn>
                <a:cxn ang="0">
                  <a:pos x="T16" y="T17"/>
                </a:cxn>
                <a:cxn ang="0">
                  <a:pos x="T19" y="T20"/>
                </a:cxn>
                <a:cxn ang="0">
                  <a:pos x="T22" y="T23"/>
                </a:cxn>
                <a:cxn ang="0">
                  <a:pos x="T25" y="T26"/>
                </a:cxn>
                <a:cxn ang="0">
                  <a:pos x="T28" y="T29"/>
                </a:cxn>
              </a:cxnLst>
              <a:rect l="0" t="0" r="r" b="b"/>
              <a:pathLst>
                <a:path w="3578" h="2980">
                  <a:moveTo>
                    <a:pt x="1786" y="591"/>
                  </a:moveTo>
                  <a:lnTo>
                    <a:pt x="1194" y="0"/>
                  </a:lnTo>
                  <a:lnTo>
                    <a:pt x="0" y="0"/>
                  </a:lnTo>
                  <a:lnTo>
                    <a:pt x="1188" y="1188"/>
                  </a:lnTo>
                  <a:lnTo>
                    <a:pt x="1786" y="591"/>
                  </a:lnTo>
                  <a:moveTo>
                    <a:pt x="3577" y="2383"/>
                  </a:moveTo>
                  <a:lnTo>
                    <a:pt x="2980" y="1786"/>
                  </a:lnTo>
                  <a:lnTo>
                    <a:pt x="2383" y="2383"/>
                  </a:lnTo>
                  <a:lnTo>
                    <a:pt x="2980" y="2980"/>
                  </a:lnTo>
                  <a:lnTo>
                    <a:pt x="3577" y="2383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8" name="Freeform 7">
              <a:extLst>
                <a:ext uri="{FF2B5EF4-FFF2-40B4-BE49-F238E27FC236}">
                  <a16:creationId xmlns:a16="http://schemas.microsoft.com/office/drawing/2014/main" xmlns="" id="{CA85A327-3157-B442-993A-6900F71249AC}"/>
                </a:ext>
              </a:extLst>
            </p:cNvPr>
            <p:cNvSpPr>
              <a:spLocks/>
            </p:cNvSpPr>
            <p:nvPr/>
          </p:nvSpPr>
          <p:spPr bwMode="auto">
            <a:xfrm>
              <a:off x="6341233" y="1463970"/>
              <a:ext cx="2208196" cy="2208277"/>
            </a:xfrm>
            <a:custGeom>
              <a:avLst/>
              <a:gdLst>
                <a:gd name="T0" fmla="+- 0 7774 7177"/>
                <a:gd name="T1" fmla="*/ T0 w 1792"/>
                <a:gd name="T2" fmla="+- 0 1188 1188"/>
                <a:gd name="T3" fmla="*/ 1188 h 1792"/>
                <a:gd name="T4" fmla="+- 0 7177 7177"/>
                <a:gd name="T5" fmla="*/ T4 w 1792"/>
                <a:gd name="T6" fmla="+- 0 1786 1188"/>
                <a:gd name="T7" fmla="*/ 1786 h 1792"/>
                <a:gd name="T8" fmla="+- 0 8372 7177"/>
                <a:gd name="T9" fmla="*/ T8 w 1792"/>
                <a:gd name="T10" fmla="+- 0 2980 1188"/>
                <a:gd name="T11" fmla="*/ 2980 h 1792"/>
                <a:gd name="T12" fmla="+- 0 8969 7177"/>
                <a:gd name="T13" fmla="*/ T12 w 1792"/>
                <a:gd name="T14" fmla="+- 0 2383 1188"/>
                <a:gd name="T15" fmla="*/ 2383 h 1792"/>
                <a:gd name="T16" fmla="+- 0 7774 7177"/>
                <a:gd name="T17" fmla="*/ T16 w 1792"/>
                <a:gd name="T18" fmla="+- 0 1188 1188"/>
                <a:gd name="T19" fmla="*/ 1188 h 1792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1792" h="1792">
                  <a:moveTo>
                    <a:pt x="597" y="0"/>
                  </a:moveTo>
                  <a:lnTo>
                    <a:pt x="0" y="598"/>
                  </a:lnTo>
                  <a:lnTo>
                    <a:pt x="1195" y="1792"/>
                  </a:lnTo>
                  <a:lnTo>
                    <a:pt x="1792" y="1195"/>
                  </a:lnTo>
                  <a:lnTo>
                    <a:pt x="597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9" name="Freeform 8">
              <a:extLst>
                <a:ext uri="{FF2B5EF4-FFF2-40B4-BE49-F238E27FC236}">
                  <a16:creationId xmlns:a16="http://schemas.microsoft.com/office/drawing/2014/main" xmlns="" id="{9A459CB4-74AF-0544-AB1E-7CC6D10F84EB}"/>
                </a:ext>
              </a:extLst>
            </p:cNvPr>
            <p:cNvSpPr>
              <a:spLocks/>
            </p:cNvSpPr>
            <p:nvPr/>
          </p:nvSpPr>
          <p:spPr bwMode="auto">
            <a:xfrm>
              <a:off x="8555590" y="1"/>
              <a:ext cx="1457754" cy="729520"/>
            </a:xfrm>
            <a:custGeom>
              <a:avLst/>
              <a:gdLst>
                <a:gd name="T0" fmla="+- 0 10158 8975"/>
                <a:gd name="T1" fmla="*/ T0 w 1183"/>
                <a:gd name="T2" fmla="*/ 0 h 592"/>
                <a:gd name="T3" fmla="+- 0 8975 8975"/>
                <a:gd name="T4" fmla="*/ T3 w 1183"/>
                <a:gd name="T5" fmla="*/ 0 h 592"/>
                <a:gd name="T6" fmla="+- 0 9566 8975"/>
                <a:gd name="T7" fmla="*/ T6 w 1183"/>
                <a:gd name="T8" fmla="*/ 591 h 592"/>
                <a:gd name="T9" fmla="+- 0 10158 8975"/>
                <a:gd name="T10" fmla="*/ T9 w 1183"/>
                <a:gd name="T11" fmla="*/ 0 h 592"/>
              </a:gdLst>
              <a:ahLst/>
              <a:cxnLst>
                <a:cxn ang="0">
                  <a:pos x="T1" y="T2"/>
                </a:cxn>
                <a:cxn ang="0">
                  <a:pos x="T4" y="T5"/>
                </a:cxn>
                <a:cxn ang="0">
                  <a:pos x="T7" y="T8"/>
                </a:cxn>
                <a:cxn ang="0">
                  <a:pos x="T10" y="T11"/>
                </a:cxn>
              </a:cxnLst>
              <a:rect l="0" t="0" r="r" b="b"/>
              <a:pathLst>
                <a:path w="1183" h="592">
                  <a:moveTo>
                    <a:pt x="1183" y="0"/>
                  </a:moveTo>
                  <a:lnTo>
                    <a:pt x="0" y="0"/>
                  </a:lnTo>
                  <a:lnTo>
                    <a:pt x="591" y="591"/>
                  </a:lnTo>
                  <a:lnTo>
                    <a:pt x="1183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0" name="Freeform 9">
              <a:extLst>
                <a:ext uri="{FF2B5EF4-FFF2-40B4-BE49-F238E27FC236}">
                  <a16:creationId xmlns:a16="http://schemas.microsoft.com/office/drawing/2014/main" xmlns="" id="{95A20BFD-9142-D64A-A78A-61B75FCA0D76}"/>
                </a:ext>
              </a:extLst>
            </p:cNvPr>
            <p:cNvSpPr>
              <a:spLocks/>
            </p:cNvSpPr>
            <p:nvPr/>
          </p:nvSpPr>
          <p:spPr bwMode="auto">
            <a:xfrm>
              <a:off x="7076887" y="728289"/>
              <a:ext cx="2208196" cy="2208277"/>
            </a:xfrm>
            <a:custGeom>
              <a:avLst/>
              <a:gdLst>
                <a:gd name="T0" fmla="+- 0 8372 7774"/>
                <a:gd name="T1" fmla="*/ T0 w 1792"/>
                <a:gd name="T2" fmla="+- 0 591 591"/>
                <a:gd name="T3" fmla="*/ 591 h 1792"/>
                <a:gd name="T4" fmla="+- 0 7774 7774"/>
                <a:gd name="T5" fmla="*/ T4 w 1792"/>
                <a:gd name="T6" fmla="+- 0 1188 591"/>
                <a:gd name="T7" fmla="*/ 1188 h 1792"/>
                <a:gd name="T8" fmla="+- 0 8969 7774"/>
                <a:gd name="T9" fmla="*/ T8 w 1792"/>
                <a:gd name="T10" fmla="+- 0 2383 591"/>
                <a:gd name="T11" fmla="*/ 2383 h 1792"/>
                <a:gd name="T12" fmla="+- 0 9566 7774"/>
                <a:gd name="T13" fmla="*/ T12 w 1792"/>
                <a:gd name="T14" fmla="+- 0 1786 591"/>
                <a:gd name="T15" fmla="*/ 1786 h 1792"/>
                <a:gd name="T16" fmla="+- 0 8372 7774"/>
                <a:gd name="T17" fmla="*/ T16 w 1792"/>
                <a:gd name="T18" fmla="+- 0 591 591"/>
                <a:gd name="T19" fmla="*/ 591 h 1792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1792" h="1792">
                  <a:moveTo>
                    <a:pt x="598" y="0"/>
                  </a:moveTo>
                  <a:lnTo>
                    <a:pt x="0" y="597"/>
                  </a:lnTo>
                  <a:lnTo>
                    <a:pt x="1195" y="1792"/>
                  </a:lnTo>
                  <a:lnTo>
                    <a:pt x="1792" y="1195"/>
                  </a:lnTo>
                  <a:lnTo>
                    <a:pt x="598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xmlns="" id="{B80736DF-C890-DB47-AEAA-D3D92505E632}"/>
                </a:ext>
              </a:extLst>
            </p:cNvPr>
            <p:cNvSpPr>
              <a:spLocks/>
            </p:cNvSpPr>
            <p:nvPr/>
          </p:nvSpPr>
          <p:spPr bwMode="auto">
            <a:xfrm>
              <a:off x="9285083" y="728289"/>
              <a:ext cx="2943850" cy="2943958"/>
            </a:xfrm>
            <a:custGeom>
              <a:avLst/>
              <a:gdLst>
                <a:gd name="T0" fmla="+- 0 11955 9566"/>
                <a:gd name="T1" fmla="*/ T0 w 2389"/>
                <a:gd name="T2" fmla="+- 0 1786 591"/>
                <a:gd name="T3" fmla="*/ 1786 h 2389"/>
                <a:gd name="T4" fmla="+- 0 10760 9566"/>
                <a:gd name="T5" fmla="*/ T4 w 2389"/>
                <a:gd name="T6" fmla="+- 0 591 591"/>
                <a:gd name="T7" fmla="*/ 591 h 2389"/>
                <a:gd name="T8" fmla="+- 0 9566 9566"/>
                <a:gd name="T9" fmla="*/ T8 w 2389"/>
                <a:gd name="T10" fmla="+- 0 1786 591"/>
                <a:gd name="T11" fmla="*/ 1786 h 2389"/>
                <a:gd name="T12" fmla="+- 0 10760 9566"/>
                <a:gd name="T13" fmla="*/ T12 w 2389"/>
                <a:gd name="T14" fmla="+- 0 2980 591"/>
                <a:gd name="T15" fmla="*/ 2980 h 2389"/>
                <a:gd name="T16" fmla="+- 0 11955 9566"/>
                <a:gd name="T17" fmla="*/ T16 w 2389"/>
                <a:gd name="T18" fmla="+- 0 1786 591"/>
                <a:gd name="T19" fmla="*/ 1786 h 2389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2389" h="2389">
                  <a:moveTo>
                    <a:pt x="2389" y="1195"/>
                  </a:moveTo>
                  <a:lnTo>
                    <a:pt x="1194" y="0"/>
                  </a:lnTo>
                  <a:lnTo>
                    <a:pt x="0" y="1195"/>
                  </a:lnTo>
                  <a:lnTo>
                    <a:pt x="1194" y="2389"/>
                  </a:lnTo>
                  <a:lnTo>
                    <a:pt x="2389" y="1195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</p:grpSp>
      <p:sp>
        <p:nvSpPr>
          <p:cNvPr id="12" name="Title 1">
            <a:extLst>
              <a:ext uri="{FF2B5EF4-FFF2-40B4-BE49-F238E27FC236}">
                <a16:creationId xmlns:a16="http://schemas.microsoft.com/office/drawing/2014/main" xmlns="" id="{39F93F26-ED5C-E74E-BFBD-E3054DC1B9C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94360" y="189572"/>
            <a:ext cx="6787747" cy="1593507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>
              <a:defRPr sz="4400" b="1" i="0" spc="50" baseline="0">
                <a:latin typeface="+mj-lt"/>
              </a:defRPr>
            </a:lvl1pPr>
          </a:lstStyle>
          <a:p>
            <a:r>
              <a:rPr lang="en-US" dirty="0"/>
              <a:t>Click to add title </a:t>
            </a:r>
          </a:p>
        </p:txBody>
      </p:sp>
      <p:sp>
        <p:nvSpPr>
          <p:cNvPr id="2" name="Content Placeholder 5">
            <a:extLst>
              <a:ext uri="{FF2B5EF4-FFF2-40B4-BE49-F238E27FC236}">
                <a16:creationId xmlns:a16="http://schemas.microsoft.com/office/drawing/2014/main" xmlns="" id="{186153BD-9D2B-47EB-3553-1D3F6663B2A3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594359" y="2281918"/>
            <a:ext cx="6787747" cy="3708517"/>
          </a:xfrm>
        </p:spPr>
        <p:txBody>
          <a:bodyPr lIns="0" tIns="228600" rIns="0" bIns="0">
            <a:normAutofit/>
          </a:bodyPr>
          <a:lstStyle>
            <a:lvl1pPr marL="283464" indent="-283464">
              <a:lnSpc>
                <a:spcPct val="80000"/>
              </a:lnSpc>
              <a:spcBef>
                <a:spcPts val="2200"/>
              </a:spcBef>
              <a:buFont typeface="Arial" panose="020B0604020202020204" pitchFamily="34" charset="0"/>
              <a:buChar char="•"/>
              <a:defRPr lang="en-US" sz="2400" b="1" i="0" kern="1200" dirty="0">
                <a:solidFill>
                  <a:schemeClr val="tx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indent="-283464">
              <a:spcBef>
                <a:spcPts val="600"/>
              </a:spcBef>
              <a:defRPr sz="2000"/>
            </a:lvl2pPr>
            <a:lvl3pPr indent="-283464">
              <a:spcBef>
                <a:spcPts val="1800"/>
              </a:spcBef>
              <a:defRPr sz="2000"/>
            </a:lvl3pPr>
            <a:lvl4pPr indent="-283464">
              <a:spcBef>
                <a:spcPts val="1800"/>
              </a:spcBef>
              <a:defRPr sz="2000"/>
            </a:lvl4pPr>
            <a:lvl5pPr indent="-283464">
              <a:spcBef>
                <a:spcPts val="1800"/>
              </a:spcBef>
              <a:defRPr sz="20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3" name="Slide Number Placeholder 42">
            <a:extLst>
              <a:ext uri="{FF2B5EF4-FFF2-40B4-BE49-F238E27FC236}">
                <a16:creationId xmlns:a16="http://schemas.microsoft.com/office/drawing/2014/main" xmlns="" id="{D80CCC8F-9CF1-9621-04EB-DFA68FEE42D2}"/>
              </a:ext>
            </a:extLst>
          </p:cNvPr>
          <p:cNvSpPr>
            <a:spLocks noGrp="1"/>
          </p:cNvSpPr>
          <p:nvPr>
            <p:ph type="sldNum" sz="quarter" idx="26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‹#›</a:t>
            </a:fld>
            <a:endParaRPr lang="en-US" dirty="0">
              <a:latin typeface="+mn-lt"/>
            </a:endParaRPr>
          </a:p>
        </p:txBody>
      </p:sp>
      <p:sp>
        <p:nvSpPr>
          <p:cNvPr id="42" name="Date Placeholder 41">
            <a:extLst>
              <a:ext uri="{FF2B5EF4-FFF2-40B4-BE49-F238E27FC236}">
                <a16:creationId xmlns:a16="http://schemas.microsoft.com/office/drawing/2014/main" xmlns="" id="{29CE2856-DB8F-5603-C085-74C70560FAC8}"/>
              </a:ext>
            </a:extLst>
          </p:cNvPr>
          <p:cNvSpPr>
            <a:spLocks noGrp="1"/>
          </p:cNvSpPr>
          <p:nvPr>
            <p:ph type="dt" sz="half" idx="25"/>
          </p:nvPr>
        </p:nvSpPr>
        <p:spPr/>
        <p:txBody>
          <a:bodyPr/>
          <a:lstStyle/>
          <a:p>
            <a:endParaRPr lang="en-US" dirty="0">
              <a:latin typeface="+mn-lt"/>
            </a:endParaRP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xmlns="" id="{979826C1-7A52-DA25-F422-EE62DED7D1B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/>
          </p:cNvCxnSpPr>
          <p:nvPr userDrawn="1"/>
        </p:nvCxnSpPr>
        <p:spPr>
          <a:xfrm>
            <a:off x="594360" y="2148840"/>
            <a:ext cx="2130552" cy="0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5180892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Title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: Shape 3">
            <a:extLst>
              <a:ext uri="{FF2B5EF4-FFF2-40B4-BE49-F238E27FC236}">
                <a16:creationId xmlns:a16="http://schemas.microsoft.com/office/drawing/2014/main" xmlns="" id="{B79D0555-EBDC-B53A-212D-A5921795FEC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80543"/>
          </a:xfrm>
          <a:custGeom>
            <a:avLst/>
            <a:gdLst>
              <a:gd name="connsiteX0" fmla="*/ 6309360 w 12192000"/>
              <a:gd name="connsiteY0" fmla="*/ 3951843 h 6880543"/>
              <a:gd name="connsiteX1" fmla="*/ 6309360 w 12192000"/>
              <a:gd name="connsiteY1" fmla="*/ 4052427 h 6880543"/>
              <a:gd name="connsiteX2" fmla="*/ 8442960 w 12192000"/>
              <a:gd name="connsiteY2" fmla="*/ 4052427 h 6880543"/>
              <a:gd name="connsiteX3" fmla="*/ 8442960 w 12192000"/>
              <a:gd name="connsiteY3" fmla="*/ 3951843 h 6880543"/>
              <a:gd name="connsiteX4" fmla="*/ 0 w 12192000"/>
              <a:gd name="connsiteY4" fmla="*/ 0 h 6880543"/>
              <a:gd name="connsiteX5" fmla="*/ 12192000 w 12192000"/>
              <a:gd name="connsiteY5" fmla="*/ 0 h 6880543"/>
              <a:gd name="connsiteX6" fmla="*/ 12192000 w 12192000"/>
              <a:gd name="connsiteY6" fmla="*/ 6880543 h 6880543"/>
              <a:gd name="connsiteX7" fmla="*/ 0 w 12192000"/>
              <a:gd name="connsiteY7" fmla="*/ 6880543 h 68805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6880543">
                <a:moveTo>
                  <a:pt x="6309360" y="3951843"/>
                </a:moveTo>
                <a:lnTo>
                  <a:pt x="6309360" y="4052427"/>
                </a:lnTo>
                <a:lnTo>
                  <a:pt x="8442960" y="4052427"/>
                </a:lnTo>
                <a:lnTo>
                  <a:pt x="8442960" y="3951843"/>
                </a:ln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6880543"/>
                </a:lnTo>
                <a:lnTo>
                  <a:pt x="0" y="6880543"/>
                </a:lnTo>
                <a:close/>
              </a:path>
            </a:pathLst>
          </a:custGeom>
        </p:spPr>
        <p:txBody>
          <a:bodyPr wrap="square" tIns="182880">
            <a:no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18" name="Title 1">
            <a:extLst>
              <a:ext uri="{FF2B5EF4-FFF2-40B4-BE49-F238E27FC236}">
                <a16:creationId xmlns:a16="http://schemas.microsoft.com/office/drawing/2014/main" xmlns="" id="{8D492973-78E3-D34E-835E-CF2D4517016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309359" y="444933"/>
            <a:ext cx="5477479" cy="3291840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>
              <a:defRPr sz="6000" b="1" i="0" baseline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 dirty="0"/>
              <a:t>Click to add title 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D96BA398-1ED2-1FCA-63B9-8915A8C7A52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6309360" y="3951843"/>
            <a:ext cx="2133600" cy="10058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729169562"/>
      </p:ext>
    </p:extLst>
  </p:cSld>
  <p:clrMapOvr>
    <a:masterClrMapping/>
  </p:clrMapOvr>
  <p:extLst>
    <p:ext uri="{DCECCB84-F9BA-43D5-87BE-67443E8EF086}">
      <p15:sldGuideLst xmlns="" xmlns:p15="http://schemas.microsoft.com/office/powerpoint/2012/main">
        <p15:guide id="2" pos="7104">
          <p15:clr>
            <a:srgbClr val="FBAE40"/>
          </p15:clr>
        </p15:guide>
        <p15:guide id="3" pos="4344" userDrawn="1">
          <p15:clr>
            <a:srgbClr val="FBAE40"/>
          </p15:clr>
        </p15:guide>
        <p15:guide id="4" pos="4560" userDrawn="1">
          <p15:clr>
            <a:srgbClr val="FBAE40"/>
          </p15:clr>
        </p15:guide>
        <p15:guide id="8" orient="horz" pos="1848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2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3B6987D-0137-DE42-B76B-FF621E808D9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299835" y="430529"/>
            <a:ext cx="5486400" cy="329184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 algn="l">
              <a:lnSpc>
                <a:spcPct val="80000"/>
              </a:lnSpc>
              <a:defRPr sz="6000" b="1" i="0" spc="100" baseline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add title </a:t>
            </a:r>
          </a:p>
        </p:txBody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xmlns="" id="{A9973BC6-F6E5-0B3B-C8AB-0AC4020D4E8B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0" y="-11113"/>
            <a:ext cx="5791200" cy="6880226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18" name="Text Placeholder 29">
            <a:extLst>
              <a:ext uri="{FF2B5EF4-FFF2-40B4-BE49-F238E27FC236}">
                <a16:creationId xmlns:a16="http://schemas.microsoft.com/office/drawing/2014/main" xmlns="" id="{276A9CD7-E675-3048-86D3-3546A2F6B45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299835" y="4568602"/>
            <a:ext cx="5486400" cy="1645920"/>
          </a:xfrm>
        </p:spPr>
        <p:txBody>
          <a:bodyPr lIns="0" tIns="0" rIns="0" bIns="0">
            <a:noAutofit/>
          </a:bodyPr>
          <a:lstStyle>
            <a:lvl1pPr marL="0" indent="0">
              <a:buNone/>
              <a:defRPr sz="2400" b="1" i="0">
                <a:solidFill>
                  <a:schemeClr val="tx2">
                    <a:lumMod val="75000"/>
                  </a:schemeClr>
                </a:solidFill>
                <a:latin typeface="+mn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xmlns="" id="{29169ED6-4B82-6844-119F-AC15CDF2D3E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/>
          </p:cNvCxnSpPr>
          <p:nvPr userDrawn="1"/>
        </p:nvCxnSpPr>
        <p:spPr>
          <a:xfrm>
            <a:off x="6309360" y="3950208"/>
            <a:ext cx="2133600" cy="3992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19879140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ummary 2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xmlns="" id="{C57F1500-1A16-D1EF-4F0C-030852B291F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/>
          </p:cNvCxnSpPr>
          <p:nvPr userDrawn="1"/>
        </p:nvCxnSpPr>
        <p:spPr>
          <a:xfrm>
            <a:off x="594360" y="2148840"/>
            <a:ext cx="2133600" cy="3992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10" name="Group 9">
            <a:extLst>
              <a:ext uri="{FF2B5EF4-FFF2-40B4-BE49-F238E27FC236}">
                <a16:creationId xmlns:a16="http://schemas.microsoft.com/office/drawing/2014/main" xmlns="" id="{2D07A0BE-3890-193E-9439-F294E61A71B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/>
          </p:cNvGrpSpPr>
          <p:nvPr userDrawn="1"/>
        </p:nvGrpSpPr>
        <p:grpSpPr bwMode="auto">
          <a:xfrm rot="16200000" flipV="1">
            <a:off x="0" y="3900132"/>
            <a:ext cx="2959226" cy="2959226"/>
            <a:chOff x="0" y="12289"/>
            <a:chExt cx="3550" cy="3551"/>
          </a:xfrm>
        </p:grpSpPr>
        <p:sp>
          <p:nvSpPr>
            <p:cNvPr id="11" name="Freeform 19">
              <a:extLst>
                <a:ext uri="{FF2B5EF4-FFF2-40B4-BE49-F238E27FC236}">
                  <a16:creationId xmlns:a16="http://schemas.microsoft.com/office/drawing/2014/main" xmlns="" id="{C05217ED-C258-E6CE-BA7F-28A6EA41BCD3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2" name="Freeform 20">
              <a:extLst>
                <a:ext uri="{FF2B5EF4-FFF2-40B4-BE49-F238E27FC236}">
                  <a16:creationId xmlns:a16="http://schemas.microsoft.com/office/drawing/2014/main" xmlns="" id="{F3E11A1F-14DD-BA35-D7D7-4D4ADEAA3484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3" name="Freeform 21">
              <a:extLst>
                <a:ext uri="{FF2B5EF4-FFF2-40B4-BE49-F238E27FC236}">
                  <a16:creationId xmlns:a16="http://schemas.microsoft.com/office/drawing/2014/main" xmlns="" id="{F14541B0-973F-7E21-1019-D2FB83C8C0D0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</p:grpSp>
      <p:sp>
        <p:nvSpPr>
          <p:cNvPr id="32" name="Title 1">
            <a:extLst>
              <a:ext uri="{FF2B5EF4-FFF2-40B4-BE49-F238E27FC236}">
                <a16:creationId xmlns:a16="http://schemas.microsoft.com/office/drawing/2014/main" xmlns="" id="{467E05B6-B7CB-1E4F-96BA-4B8CFE8B63D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94360" y="102875"/>
            <a:ext cx="10873740" cy="1680205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>
              <a:defRPr sz="4400" b="1" i="0">
                <a:latin typeface="+mj-lt"/>
              </a:defRPr>
            </a:lvl1pPr>
          </a:lstStyle>
          <a:p>
            <a:r>
              <a:rPr lang="en-US" dirty="0"/>
              <a:t>Click to add title </a:t>
            </a:r>
          </a:p>
        </p:txBody>
      </p:sp>
      <p:sp>
        <p:nvSpPr>
          <p:cNvPr id="2" name="Content Placeholder 5">
            <a:extLst>
              <a:ext uri="{FF2B5EF4-FFF2-40B4-BE49-F238E27FC236}">
                <a16:creationId xmlns:a16="http://schemas.microsoft.com/office/drawing/2014/main" xmlns="" id="{F6FE0DC0-B0D7-F4D6-8038-177AD7A8C211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3657600" y="2282008"/>
            <a:ext cx="7810500" cy="3699328"/>
          </a:xfrm>
        </p:spPr>
        <p:txBody>
          <a:bodyPr lIns="0" tIns="228600" rIns="0" bIns="0">
            <a:normAutofit/>
          </a:bodyPr>
          <a:lstStyle>
            <a:lvl1pPr marL="283464" indent="-283464">
              <a:spcBef>
                <a:spcPts val="1800"/>
              </a:spcBef>
              <a:buFont typeface="Arial" panose="020B0604020202020204" pitchFamily="34" charset="0"/>
              <a:buChar char="•"/>
              <a:defRPr sz="2000"/>
            </a:lvl1pPr>
            <a:lvl2pPr indent="-283464">
              <a:spcBef>
                <a:spcPts val="1800"/>
              </a:spcBef>
              <a:defRPr sz="2000"/>
            </a:lvl2pPr>
            <a:lvl3pPr indent="-283464">
              <a:spcBef>
                <a:spcPts val="1800"/>
              </a:spcBef>
              <a:defRPr sz="2000"/>
            </a:lvl3pPr>
            <a:lvl4pPr indent="-283464">
              <a:spcBef>
                <a:spcPts val="1800"/>
              </a:spcBef>
              <a:defRPr sz="2000"/>
            </a:lvl4pPr>
            <a:lvl5pPr indent="-283464">
              <a:spcBef>
                <a:spcPts val="1800"/>
              </a:spcBef>
              <a:defRPr sz="20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xmlns="" id="{7ED58739-4346-5104-B1AC-89ED035912AF}"/>
              </a:ext>
            </a:extLst>
          </p:cNvPr>
          <p:cNvSpPr>
            <a:spLocks noGrp="1"/>
          </p:cNvSpPr>
          <p:nvPr>
            <p:ph type="sldNum" sz="quarter" idx="22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‹#›</a:t>
            </a:fld>
            <a:endParaRPr lang="en-US" dirty="0">
              <a:latin typeface="+mn-lt"/>
            </a:endParaRP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E9272B8D-F380-9F1A-C8E6-BDD2352B1763}"/>
              </a:ext>
            </a:extLst>
          </p:cNvPr>
          <p:cNvSpPr>
            <a:spLocks noGrp="1"/>
          </p:cNvSpPr>
          <p:nvPr>
            <p:ph type="dt" sz="half" idx="21"/>
          </p:nvPr>
        </p:nvSpPr>
        <p:spPr/>
        <p:txBody>
          <a:bodyPr/>
          <a:lstStyle/>
          <a:p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40296414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>
    <p:ext uri="{DCECCB84-F9BA-43D5-87BE-67443E8EF086}">
      <p15:sldGuideLst xmlns="" xmlns:p15="http://schemas.microsoft.com/office/powerpoint/2012/main">
        <p15:guide id="1" pos="600">
          <p15:clr>
            <a:srgbClr val="FBAE40"/>
          </p15:clr>
        </p15:guide>
        <p15:guide id="2" pos="7080">
          <p15:clr>
            <a:srgbClr val="FBAE40"/>
          </p15:clr>
        </p15:guide>
        <p15:guide id="3" pos="2304">
          <p15:clr>
            <a:srgbClr val="FBAE40"/>
          </p15:clr>
        </p15:guide>
        <p15:guide id="4" pos="5736">
          <p15:clr>
            <a:srgbClr val="FBAE40"/>
          </p15:clr>
        </p15:guide>
        <p15:guide id="5" pos="1944">
          <p15:clr>
            <a:srgbClr val="FBAE40"/>
          </p15:clr>
        </p15:guide>
        <p15:guide id="6" pos="4008">
          <p15:clr>
            <a:srgbClr val="FBAE40"/>
          </p15:clr>
        </p15:guide>
        <p15:guide id="7" orient="horz" pos="1224">
          <p15:clr>
            <a:srgbClr val="FBAE40"/>
          </p15:clr>
        </p15:guide>
        <p15:guide id="8" orient="horz" pos="1440">
          <p15:clr>
            <a:srgbClr val="FBAE40"/>
          </p15:clr>
        </p15:guide>
        <p15:guide id="9" orient="horz" pos="552">
          <p15:clr>
            <a:srgbClr val="FBAE40"/>
          </p15:clr>
        </p15:guide>
        <p15:guide id="10" pos="5352">
          <p15:clr>
            <a:srgbClr val="FBAE40"/>
          </p15:clr>
        </p15:guide>
        <p15:guide id="11" pos="3648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3B6987D-0137-DE42-B76B-FF621E808D9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309904" y="411479"/>
            <a:ext cx="5486400" cy="329184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 algn="l">
              <a:lnSpc>
                <a:spcPct val="80000"/>
              </a:lnSpc>
              <a:defRPr sz="6000" b="1" i="0" spc="100" baseline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add title 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xmlns="" id="{C26C18C3-ED25-DD4B-BA72-24932D54DE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1" y="758752"/>
            <a:ext cx="6099248" cy="6099248"/>
            <a:chOff x="0" y="12289"/>
            <a:chExt cx="3550" cy="3551"/>
          </a:xfrm>
        </p:grpSpPr>
        <p:sp>
          <p:nvSpPr>
            <p:cNvPr id="10" name="Freeform 9">
              <a:extLst>
                <a:ext uri="{FF2B5EF4-FFF2-40B4-BE49-F238E27FC236}">
                  <a16:creationId xmlns:a16="http://schemas.microsoft.com/office/drawing/2014/main" xmlns="" id="{C07CC263-2515-F147-8CC5-F8E9FF9FA8E4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xmlns="" id="{43B40037-7481-524B-8685-404D965690F2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2" name="Freeform 11">
              <a:extLst>
                <a:ext uri="{FF2B5EF4-FFF2-40B4-BE49-F238E27FC236}">
                  <a16:creationId xmlns:a16="http://schemas.microsoft.com/office/drawing/2014/main" xmlns="" id="{7B759713-8408-EE47-9394-3DA6F5E4B624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</p:grp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xmlns="" id="{A69706A2-3726-FE4E-B923-E75D4859781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/>
          </p:cNvCxnSpPr>
          <p:nvPr userDrawn="1"/>
        </p:nvCxnSpPr>
        <p:spPr>
          <a:xfrm>
            <a:off x="6309360" y="3950208"/>
            <a:ext cx="2133600" cy="3992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8" name="Text Placeholder 29">
            <a:extLst>
              <a:ext uri="{FF2B5EF4-FFF2-40B4-BE49-F238E27FC236}">
                <a16:creationId xmlns:a16="http://schemas.microsoft.com/office/drawing/2014/main" xmlns="" id="{276A9CD7-E675-3048-86D3-3546A2F6B45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309905" y="4549552"/>
            <a:ext cx="5486400" cy="1645920"/>
          </a:xfrm>
        </p:spPr>
        <p:txBody>
          <a:bodyPr lIns="0" tIns="0" rIns="0" bIns="0">
            <a:noAutofit/>
          </a:bodyPr>
          <a:lstStyle>
            <a:lvl1pPr marL="0" indent="0">
              <a:buNone/>
              <a:defRPr sz="2400" b="1" i="0">
                <a:solidFill>
                  <a:schemeClr val="tx2">
                    <a:lumMod val="75000"/>
                  </a:schemeClr>
                </a:solidFill>
                <a:latin typeface="+mn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</p:spTree>
    <p:extLst>
      <p:ext uri="{BB962C8B-B14F-4D97-AF65-F5344CB8AC3E}">
        <p14:creationId xmlns="" xmlns:p14="http://schemas.microsoft.com/office/powerpoint/2010/main" val="20271085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wo Content 2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>
            <a:extLst>
              <a:ext uri="{FF2B5EF4-FFF2-40B4-BE49-F238E27FC236}">
                <a16:creationId xmlns:a16="http://schemas.microsoft.com/office/drawing/2014/main" xmlns="" id="{C97D5AF2-684A-4A8D-3D82-B57D7AC4467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/>
          </p:cNvGrpSpPr>
          <p:nvPr userDrawn="1"/>
        </p:nvGrpSpPr>
        <p:grpSpPr bwMode="auto">
          <a:xfrm rot="10800000">
            <a:off x="8870040" y="0"/>
            <a:ext cx="3325208" cy="3325208"/>
            <a:chOff x="0" y="12289"/>
            <a:chExt cx="3550" cy="3551"/>
          </a:xfrm>
        </p:grpSpPr>
        <p:sp>
          <p:nvSpPr>
            <p:cNvPr id="12" name="Freeform 4">
              <a:extLst>
                <a:ext uri="{FF2B5EF4-FFF2-40B4-BE49-F238E27FC236}">
                  <a16:creationId xmlns:a16="http://schemas.microsoft.com/office/drawing/2014/main" xmlns="" id="{8CF5F650-F8F0-F4FE-44DA-1F14ADE428B2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3" name="Freeform 5">
              <a:extLst>
                <a:ext uri="{FF2B5EF4-FFF2-40B4-BE49-F238E27FC236}">
                  <a16:creationId xmlns:a16="http://schemas.microsoft.com/office/drawing/2014/main" xmlns="" id="{18870924-E47D-404F-59B5-BD1C58F7B04C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4" name="Freeform 7">
              <a:extLst>
                <a:ext uri="{FF2B5EF4-FFF2-40B4-BE49-F238E27FC236}">
                  <a16:creationId xmlns:a16="http://schemas.microsoft.com/office/drawing/2014/main" xmlns="" id="{80806A65-E4FC-2F52-65B3-CC181E620C29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</p:grpSp>
      <p:sp>
        <p:nvSpPr>
          <p:cNvPr id="16" name="Title 1">
            <a:extLst>
              <a:ext uri="{FF2B5EF4-FFF2-40B4-BE49-F238E27FC236}">
                <a16:creationId xmlns:a16="http://schemas.microsoft.com/office/drawing/2014/main" xmlns="" id="{109B023A-F28F-184D-BA48-3F1C0502AE0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94360" y="278129"/>
            <a:ext cx="9778365" cy="1494596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>
              <a:defRPr sz="4400" b="1" i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add title </a:t>
            </a:r>
          </a:p>
        </p:txBody>
      </p:sp>
      <p:sp>
        <p:nvSpPr>
          <p:cNvPr id="2" name="Content Placeholder 5">
            <a:extLst>
              <a:ext uri="{FF2B5EF4-FFF2-40B4-BE49-F238E27FC236}">
                <a16:creationId xmlns:a16="http://schemas.microsoft.com/office/drawing/2014/main" xmlns="" id="{F14DA3C5-63E4-BAFB-1D68-47F71EEEE538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594360" y="2676525"/>
            <a:ext cx="4490827" cy="3597470"/>
          </a:xfrm>
        </p:spPr>
        <p:txBody>
          <a:bodyPr lIns="0" tIns="45720" rIns="0" bIns="0">
            <a:normAutofit/>
          </a:bodyPr>
          <a:lstStyle>
            <a:lvl1pPr marL="0" indent="0">
              <a:spcBef>
                <a:spcPts val="1800"/>
              </a:spcBef>
              <a:buFont typeface="Arial" panose="020B0604020202020204" pitchFamily="34" charset="0"/>
              <a:buNone/>
              <a:defRPr sz="2000"/>
            </a:lvl1pPr>
            <a:lvl2pPr marL="283464" indent="-283464">
              <a:spcBef>
                <a:spcPts val="1800"/>
              </a:spcBef>
              <a:defRPr sz="2000"/>
            </a:lvl2pPr>
            <a:lvl3pPr marL="594360" indent="-283464">
              <a:spcBef>
                <a:spcPts val="1800"/>
              </a:spcBef>
              <a:defRPr sz="2000"/>
            </a:lvl3pPr>
            <a:lvl4pPr marL="822960" indent="-283464">
              <a:spcBef>
                <a:spcPts val="1800"/>
              </a:spcBef>
              <a:defRPr sz="2000"/>
            </a:lvl4pPr>
            <a:lvl5pPr marL="1005840" indent="-283464">
              <a:spcBef>
                <a:spcPts val="1800"/>
              </a:spcBef>
              <a:defRPr sz="20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Content Placeholder 5">
            <a:extLst>
              <a:ext uri="{FF2B5EF4-FFF2-40B4-BE49-F238E27FC236}">
                <a16:creationId xmlns:a16="http://schemas.microsoft.com/office/drawing/2014/main" xmlns="" id="{BD11386D-847E-8CF5-E56A-42E80A65A089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5881898" y="2676525"/>
            <a:ext cx="4490827" cy="3597470"/>
          </a:xfrm>
        </p:spPr>
        <p:txBody>
          <a:bodyPr lIns="0" tIns="45720" rIns="0" bIns="0">
            <a:normAutofit/>
          </a:bodyPr>
          <a:lstStyle>
            <a:lvl1pPr marL="0" indent="0">
              <a:spcBef>
                <a:spcPts val="1800"/>
              </a:spcBef>
              <a:buFont typeface="Arial" panose="020B0604020202020204" pitchFamily="34" charset="0"/>
              <a:buNone/>
              <a:defRPr sz="2000"/>
            </a:lvl1pPr>
            <a:lvl2pPr marL="283464" indent="-283464">
              <a:spcBef>
                <a:spcPts val="1800"/>
              </a:spcBef>
              <a:defRPr sz="2000"/>
            </a:lvl2pPr>
            <a:lvl3pPr marL="548640" indent="-283464">
              <a:spcBef>
                <a:spcPts val="1800"/>
              </a:spcBef>
              <a:defRPr sz="2000"/>
            </a:lvl3pPr>
            <a:lvl4pPr marL="822960" indent="-283464">
              <a:spcBef>
                <a:spcPts val="1800"/>
              </a:spcBef>
              <a:defRPr sz="2000"/>
            </a:lvl4pPr>
            <a:lvl5pPr marL="1005840" indent="-283464">
              <a:spcBef>
                <a:spcPts val="1800"/>
              </a:spcBef>
              <a:defRPr sz="20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xmlns="" id="{05D79B4B-A9BD-581F-536E-DE7CF728F8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‹#›</a:t>
            </a:fld>
            <a:endParaRPr lang="en-US" dirty="0">
              <a:latin typeface="+mn-lt"/>
            </a:endParaRP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xmlns="" id="{C5EA2E64-5690-A56B-7051-476EC7BADA55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endParaRPr lang="en-US" dirty="0">
              <a:latin typeface="+mn-lt"/>
            </a:endParaRP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xmlns="" id="{E66081BA-9135-73B1-DCE5-77FD12431F1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/>
          </p:cNvCxnSpPr>
          <p:nvPr userDrawn="1"/>
        </p:nvCxnSpPr>
        <p:spPr>
          <a:xfrm>
            <a:off x="594360" y="2148840"/>
            <a:ext cx="2133600" cy="3992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941056953"/>
      </p:ext>
    </p:extLst>
  </p:cSld>
  <p:clrMapOvr>
    <a:masterClrMapping/>
  </p:clrMapOvr>
  <p:extLst>
    <p:ext uri="{DCECCB84-F9BA-43D5-87BE-67443E8EF086}">
      <p15:sldGuideLst xmlns="" xmlns:p15="http://schemas.microsoft.com/office/powerpoint/2012/main">
        <p15:guide id="1" pos="600">
          <p15:clr>
            <a:srgbClr val="FBAE40"/>
          </p15:clr>
        </p15:guide>
        <p15:guide id="2" pos="7080">
          <p15:clr>
            <a:srgbClr val="FBAE40"/>
          </p15:clr>
        </p15:guide>
        <p15:guide id="3" pos="2880">
          <p15:clr>
            <a:srgbClr val="FBAE40"/>
          </p15:clr>
        </p15:guide>
        <p15:guide id="4" pos="5160">
          <p15:clr>
            <a:srgbClr val="FBAE40"/>
          </p15:clr>
        </p15:guide>
        <p15:guide id="5" pos="2520">
          <p15:clr>
            <a:srgbClr val="FBAE40"/>
          </p15:clr>
        </p15:guide>
        <p15:guide id="6" pos="4800">
          <p15:clr>
            <a:srgbClr val="FBAE40"/>
          </p15:clr>
        </p15:guide>
        <p15:guide id="7" orient="horz" pos="1224">
          <p15:clr>
            <a:srgbClr val="FBAE40"/>
          </p15:clr>
        </p15:guide>
        <p15:guide id="8" orient="horz" pos="1392">
          <p15:clr>
            <a:srgbClr val="FBAE40"/>
          </p15:clr>
        </p15:guide>
        <p15:guide id="10" orient="horz" pos="552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>
            <a:extLst>
              <a:ext uri="{FF2B5EF4-FFF2-40B4-BE49-F238E27FC236}">
                <a16:creationId xmlns:a16="http://schemas.microsoft.com/office/drawing/2014/main" xmlns="" id="{42E558A9-6DD6-E21D-3A8F-6707E1DD19F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 userDrawn="1"/>
        </p:nvGrpSpPr>
        <p:grpSpPr>
          <a:xfrm>
            <a:off x="6362700" y="0"/>
            <a:ext cx="5829298" cy="3235602"/>
            <a:chOff x="5612972" y="1"/>
            <a:chExt cx="6615961" cy="3672246"/>
          </a:xfrm>
        </p:grpSpPr>
        <p:sp>
          <p:nvSpPr>
            <p:cNvPr id="12" name="AutoShape 24">
              <a:extLst>
                <a:ext uri="{FF2B5EF4-FFF2-40B4-BE49-F238E27FC236}">
                  <a16:creationId xmlns:a16="http://schemas.microsoft.com/office/drawing/2014/main" xmlns="" id="{3FC994E4-318C-1E66-B4E4-8F8FD08E098F}"/>
                </a:ext>
              </a:extLst>
            </p:cNvPr>
            <p:cNvSpPr>
              <a:spLocks/>
            </p:cNvSpPr>
            <p:nvPr/>
          </p:nvSpPr>
          <p:spPr bwMode="auto">
            <a:xfrm>
              <a:off x="5612972" y="1"/>
              <a:ext cx="4408998" cy="3672246"/>
            </a:xfrm>
            <a:custGeom>
              <a:avLst/>
              <a:gdLst>
                <a:gd name="T0" fmla="+- 0 8372 6586"/>
                <a:gd name="T1" fmla="*/ T0 w 3578"/>
                <a:gd name="T2" fmla="*/ 591 h 2980"/>
                <a:gd name="T3" fmla="+- 0 7780 6586"/>
                <a:gd name="T4" fmla="*/ T3 w 3578"/>
                <a:gd name="T5" fmla="*/ 0 h 2980"/>
                <a:gd name="T6" fmla="+- 0 6586 6586"/>
                <a:gd name="T7" fmla="*/ T6 w 3578"/>
                <a:gd name="T8" fmla="*/ 0 h 2980"/>
                <a:gd name="T9" fmla="+- 0 7774 6586"/>
                <a:gd name="T10" fmla="*/ T9 w 3578"/>
                <a:gd name="T11" fmla="*/ 1188 h 2980"/>
                <a:gd name="T12" fmla="+- 0 8372 6586"/>
                <a:gd name="T13" fmla="*/ T12 w 3578"/>
                <a:gd name="T14" fmla="*/ 591 h 2980"/>
                <a:gd name="T15" fmla="+- 0 10163 6586"/>
                <a:gd name="T16" fmla="*/ T15 w 3578"/>
                <a:gd name="T17" fmla="*/ 2383 h 2980"/>
                <a:gd name="T18" fmla="+- 0 9566 6586"/>
                <a:gd name="T19" fmla="*/ T18 w 3578"/>
                <a:gd name="T20" fmla="*/ 1786 h 2980"/>
                <a:gd name="T21" fmla="+- 0 8969 6586"/>
                <a:gd name="T22" fmla="*/ T21 w 3578"/>
                <a:gd name="T23" fmla="*/ 2383 h 2980"/>
                <a:gd name="T24" fmla="+- 0 9566 6586"/>
                <a:gd name="T25" fmla="*/ T24 w 3578"/>
                <a:gd name="T26" fmla="*/ 2980 h 2980"/>
                <a:gd name="T27" fmla="+- 0 10163 6586"/>
                <a:gd name="T28" fmla="*/ T27 w 3578"/>
                <a:gd name="T29" fmla="*/ 2383 h 2980"/>
              </a:gdLst>
              <a:ahLst/>
              <a:cxnLst>
                <a:cxn ang="0">
                  <a:pos x="T1" y="T2"/>
                </a:cxn>
                <a:cxn ang="0">
                  <a:pos x="T4" y="T5"/>
                </a:cxn>
                <a:cxn ang="0">
                  <a:pos x="T7" y="T8"/>
                </a:cxn>
                <a:cxn ang="0">
                  <a:pos x="T10" y="T11"/>
                </a:cxn>
                <a:cxn ang="0">
                  <a:pos x="T13" y="T14"/>
                </a:cxn>
                <a:cxn ang="0">
                  <a:pos x="T16" y="T17"/>
                </a:cxn>
                <a:cxn ang="0">
                  <a:pos x="T19" y="T20"/>
                </a:cxn>
                <a:cxn ang="0">
                  <a:pos x="T22" y="T23"/>
                </a:cxn>
                <a:cxn ang="0">
                  <a:pos x="T25" y="T26"/>
                </a:cxn>
                <a:cxn ang="0">
                  <a:pos x="T28" y="T29"/>
                </a:cxn>
              </a:cxnLst>
              <a:rect l="0" t="0" r="r" b="b"/>
              <a:pathLst>
                <a:path w="3578" h="2980">
                  <a:moveTo>
                    <a:pt x="1786" y="591"/>
                  </a:moveTo>
                  <a:lnTo>
                    <a:pt x="1194" y="0"/>
                  </a:lnTo>
                  <a:lnTo>
                    <a:pt x="0" y="0"/>
                  </a:lnTo>
                  <a:lnTo>
                    <a:pt x="1188" y="1188"/>
                  </a:lnTo>
                  <a:lnTo>
                    <a:pt x="1786" y="591"/>
                  </a:lnTo>
                  <a:moveTo>
                    <a:pt x="3577" y="2383"/>
                  </a:moveTo>
                  <a:lnTo>
                    <a:pt x="2980" y="1786"/>
                  </a:lnTo>
                  <a:lnTo>
                    <a:pt x="2383" y="2383"/>
                  </a:lnTo>
                  <a:lnTo>
                    <a:pt x="2980" y="2980"/>
                  </a:lnTo>
                  <a:lnTo>
                    <a:pt x="3577" y="2383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3" name="Freeform 7">
              <a:extLst>
                <a:ext uri="{FF2B5EF4-FFF2-40B4-BE49-F238E27FC236}">
                  <a16:creationId xmlns:a16="http://schemas.microsoft.com/office/drawing/2014/main" xmlns="" id="{17C00E6B-F625-6D6C-8364-9DD9F3C3628F}"/>
                </a:ext>
              </a:extLst>
            </p:cNvPr>
            <p:cNvSpPr>
              <a:spLocks/>
            </p:cNvSpPr>
            <p:nvPr/>
          </p:nvSpPr>
          <p:spPr bwMode="auto">
            <a:xfrm>
              <a:off x="6341233" y="1463970"/>
              <a:ext cx="2208196" cy="2208277"/>
            </a:xfrm>
            <a:custGeom>
              <a:avLst/>
              <a:gdLst>
                <a:gd name="T0" fmla="+- 0 7774 7177"/>
                <a:gd name="T1" fmla="*/ T0 w 1792"/>
                <a:gd name="T2" fmla="+- 0 1188 1188"/>
                <a:gd name="T3" fmla="*/ 1188 h 1792"/>
                <a:gd name="T4" fmla="+- 0 7177 7177"/>
                <a:gd name="T5" fmla="*/ T4 w 1792"/>
                <a:gd name="T6" fmla="+- 0 1786 1188"/>
                <a:gd name="T7" fmla="*/ 1786 h 1792"/>
                <a:gd name="T8" fmla="+- 0 8372 7177"/>
                <a:gd name="T9" fmla="*/ T8 w 1792"/>
                <a:gd name="T10" fmla="+- 0 2980 1188"/>
                <a:gd name="T11" fmla="*/ 2980 h 1792"/>
                <a:gd name="T12" fmla="+- 0 8969 7177"/>
                <a:gd name="T13" fmla="*/ T12 w 1792"/>
                <a:gd name="T14" fmla="+- 0 2383 1188"/>
                <a:gd name="T15" fmla="*/ 2383 h 1792"/>
                <a:gd name="T16" fmla="+- 0 7774 7177"/>
                <a:gd name="T17" fmla="*/ T16 w 1792"/>
                <a:gd name="T18" fmla="+- 0 1188 1188"/>
                <a:gd name="T19" fmla="*/ 1188 h 1792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1792" h="1792">
                  <a:moveTo>
                    <a:pt x="597" y="0"/>
                  </a:moveTo>
                  <a:lnTo>
                    <a:pt x="0" y="598"/>
                  </a:lnTo>
                  <a:lnTo>
                    <a:pt x="1195" y="1792"/>
                  </a:lnTo>
                  <a:lnTo>
                    <a:pt x="1792" y="1195"/>
                  </a:lnTo>
                  <a:lnTo>
                    <a:pt x="597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4" name="Freeform 8">
              <a:extLst>
                <a:ext uri="{FF2B5EF4-FFF2-40B4-BE49-F238E27FC236}">
                  <a16:creationId xmlns:a16="http://schemas.microsoft.com/office/drawing/2014/main" xmlns="" id="{C6197B87-4F65-7981-9463-84830CD3687F}"/>
                </a:ext>
              </a:extLst>
            </p:cNvPr>
            <p:cNvSpPr>
              <a:spLocks/>
            </p:cNvSpPr>
            <p:nvPr/>
          </p:nvSpPr>
          <p:spPr bwMode="auto">
            <a:xfrm>
              <a:off x="8555590" y="1"/>
              <a:ext cx="1457754" cy="729520"/>
            </a:xfrm>
            <a:custGeom>
              <a:avLst/>
              <a:gdLst>
                <a:gd name="T0" fmla="+- 0 10158 8975"/>
                <a:gd name="T1" fmla="*/ T0 w 1183"/>
                <a:gd name="T2" fmla="*/ 0 h 592"/>
                <a:gd name="T3" fmla="+- 0 8975 8975"/>
                <a:gd name="T4" fmla="*/ T3 w 1183"/>
                <a:gd name="T5" fmla="*/ 0 h 592"/>
                <a:gd name="T6" fmla="+- 0 9566 8975"/>
                <a:gd name="T7" fmla="*/ T6 w 1183"/>
                <a:gd name="T8" fmla="*/ 591 h 592"/>
                <a:gd name="T9" fmla="+- 0 10158 8975"/>
                <a:gd name="T10" fmla="*/ T9 w 1183"/>
                <a:gd name="T11" fmla="*/ 0 h 592"/>
              </a:gdLst>
              <a:ahLst/>
              <a:cxnLst>
                <a:cxn ang="0">
                  <a:pos x="T1" y="T2"/>
                </a:cxn>
                <a:cxn ang="0">
                  <a:pos x="T4" y="T5"/>
                </a:cxn>
                <a:cxn ang="0">
                  <a:pos x="T7" y="T8"/>
                </a:cxn>
                <a:cxn ang="0">
                  <a:pos x="T10" y="T11"/>
                </a:cxn>
              </a:cxnLst>
              <a:rect l="0" t="0" r="r" b="b"/>
              <a:pathLst>
                <a:path w="1183" h="592">
                  <a:moveTo>
                    <a:pt x="1183" y="0"/>
                  </a:moveTo>
                  <a:lnTo>
                    <a:pt x="0" y="0"/>
                  </a:lnTo>
                  <a:lnTo>
                    <a:pt x="591" y="591"/>
                  </a:lnTo>
                  <a:lnTo>
                    <a:pt x="1183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8" name="Freeform 9">
              <a:extLst>
                <a:ext uri="{FF2B5EF4-FFF2-40B4-BE49-F238E27FC236}">
                  <a16:creationId xmlns:a16="http://schemas.microsoft.com/office/drawing/2014/main" xmlns="" id="{86AA517C-7217-D864-B7E7-40984A2880DB}"/>
                </a:ext>
              </a:extLst>
            </p:cNvPr>
            <p:cNvSpPr>
              <a:spLocks/>
            </p:cNvSpPr>
            <p:nvPr/>
          </p:nvSpPr>
          <p:spPr bwMode="auto">
            <a:xfrm>
              <a:off x="7076887" y="728289"/>
              <a:ext cx="2208196" cy="2208277"/>
            </a:xfrm>
            <a:custGeom>
              <a:avLst/>
              <a:gdLst>
                <a:gd name="T0" fmla="+- 0 8372 7774"/>
                <a:gd name="T1" fmla="*/ T0 w 1792"/>
                <a:gd name="T2" fmla="+- 0 591 591"/>
                <a:gd name="T3" fmla="*/ 591 h 1792"/>
                <a:gd name="T4" fmla="+- 0 7774 7774"/>
                <a:gd name="T5" fmla="*/ T4 w 1792"/>
                <a:gd name="T6" fmla="+- 0 1188 591"/>
                <a:gd name="T7" fmla="*/ 1188 h 1792"/>
                <a:gd name="T8" fmla="+- 0 8969 7774"/>
                <a:gd name="T9" fmla="*/ T8 w 1792"/>
                <a:gd name="T10" fmla="+- 0 2383 591"/>
                <a:gd name="T11" fmla="*/ 2383 h 1792"/>
                <a:gd name="T12" fmla="+- 0 9566 7774"/>
                <a:gd name="T13" fmla="*/ T12 w 1792"/>
                <a:gd name="T14" fmla="+- 0 1786 591"/>
                <a:gd name="T15" fmla="*/ 1786 h 1792"/>
                <a:gd name="T16" fmla="+- 0 8372 7774"/>
                <a:gd name="T17" fmla="*/ T16 w 1792"/>
                <a:gd name="T18" fmla="+- 0 591 591"/>
                <a:gd name="T19" fmla="*/ 591 h 1792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1792" h="1792">
                  <a:moveTo>
                    <a:pt x="598" y="0"/>
                  </a:moveTo>
                  <a:lnTo>
                    <a:pt x="0" y="597"/>
                  </a:lnTo>
                  <a:lnTo>
                    <a:pt x="1195" y="1792"/>
                  </a:lnTo>
                  <a:lnTo>
                    <a:pt x="1792" y="1195"/>
                  </a:lnTo>
                  <a:lnTo>
                    <a:pt x="598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9" name="Freeform 10">
              <a:extLst>
                <a:ext uri="{FF2B5EF4-FFF2-40B4-BE49-F238E27FC236}">
                  <a16:creationId xmlns:a16="http://schemas.microsoft.com/office/drawing/2014/main" xmlns="" id="{524013C6-491C-CAA2-5BD6-7C73596711CC}"/>
                </a:ext>
              </a:extLst>
            </p:cNvPr>
            <p:cNvSpPr>
              <a:spLocks/>
            </p:cNvSpPr>
            <p:nvPr/>
          </p:nvSpPr>
          <p:spPr bwMode="auto">
            <a:xfrm>
              <a:off x="9285083" y="728289"/>
              <a:ext cx="2943850" cy="2943958"/>
            </a:xfrm>
            <a:custGeom>
              <a:avLst/>
              <a:gdLst>
                <a:gd name="T0" fmla="+- 0 11955 9566"/>
                <a:gd name="T1" fmla="*/ T0 w 2389"/>
                <a:gd name="T2" fmla="+- 0 1786 591"/>
                <a:gd name="T3" fmla="*/ 1786 h 2389"/>
                <a:gd name="T4" fmla="+- 0 10760 9566"/>
                <a:gd name="T5" fmla="*/ T4 w 2389"/>
                <a:gd name="T6" fmla="+- 0 591 591"/>
                <a:gd name="T7" fmla="*/ 591 h 2389"/>
                <a:gd name="T8" fmla="+- 0 9566 9566"/>
                <a:gd name="T9" fmla="*/ T8 w 2389"/>
                <a:gd name="T10" fmla="+- 0 1786 591"/>
                <a:gd name="T11" fmla="*/ 1786 h 2389"/>
                <a:gd name="T12" fmla="+- 0 10760 9566"/>
                <a:gd name="T13" fmla="*/ T12 w 2389"/>
                <a:gd name="T14" fmla="+- 0 2980 591"/>
                <a:gd name="T15" fmla="*/ 2980 h 2389"/>
                <a:gd name="T16" fmla="+- 0 11955 9566"/>
                <a:gd name="T17" fmla="*/ T16 w 2389"/>
                <a:gd name="T18" fmla="+- 0 1786 591"/>
                <a:gd name="T19" fmla="*/ 1786 h 2389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2389" h="2389">
                  <a:moveTo>
                    <a:pt x="2389" y="1195"/>
                  </a:moveTo>
                  <a:lnTo>
                    <a:pt x="1194" y="0"/>
                  </a:lnTo>
                  <a:lnTo>
                    <a:pt x="0" y="1195"/>
                  </a:lnTo>
                  <a:lnTo>
                    <a:pt x="1194" y="2389"/>
                  </a:lnTo>
                  <a:lnTo>
                    <a:pt x="2389" y="1195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</p:grpSp>
      <p:sp>
        <p:nvSpPr>
          <p:cNvPr id="16" name="Title 1">
            <a:extLst>
              <a:ext uri="{FF2B5EF4-FFF2-40B4-BE49-F238E27FC236}">
                <a16:creationId xmlns:a16="http://schemas.microsoft.com/office/drawing/2014/main" xmlns="" id="{109B023A-F28F-184D-BA48-3F1C0502AE0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318885" y="3499667"/>
            <a:ext cx="4939666" cy="2542810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>
              <a:defRPr sz="4400" b="1" i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add title 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xmlns="" id="{E66081BA-9135-73B1-DCE5-77FD12431F1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/>
          </p:cNvCxnSpPr>
          <p:nvPr userDrawn="1"/>
        </p:nvCxnSpPr>
        <p:spPr>
          <a:xfrm>
            <a:off x="6347460" y="6313170"/>
            <a:ext cx="2133600" cy="3992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Content Placeholder 5">
            <a:extLst>
              <a:ext uri="{FF2B5EF4-FFF2-40B4-BE49-F238E27FC236}">
                <a16:creationId xmlns:a16="http://schemas.microsoft.com/office/drawing/2014/main" xmlns="" id="{8007FA9C-C4D5-89EC-C457-5F329A338E1E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603885" y="457201"/>
            <a:ext cx="5198269" cy="2305050"/>
          </a:xfrm>
        </p:spPr>
        <p:txBody>
          <a:bodyPr lIns="0" tIns="274320">
            <a:normAutofit/>
          </a:bodyPr>
          <a:lstStyle>
            <a:lvl1pPr marL="457200" indent="-457200">
              <a:spcBef>
                <a:spcPts val="1800"/>
              </a:spcBef>
              <a:buFont typeface="+mj-lt"/>
              <a:buAutoNum type="arabicPeriod"/>
              <a:defRPr sz="2000"/>
            </a:lvl1pPr>
            <a:lvl2pPr marL="914400" indent="-457200">
              <a:spcBef>
                <a:spcPts val="1800"/>
              </a:spcBef>
              <a:buFont typeface="+mj-lt"/>
              <a:buAutoNum type="alphaLcPeriod"/>
              <a:defRPr sz="2000"/>
            </a:lvl2pPr>
            <a:lvl3pPr marL="1371600" indent="-457200">
              <a:spcBef>
                <a:spcPts val="1800"/>
              </a:spcBef>
              <a:buFont typeface="+mj-lt"/>
              <a:buAutoNum type="arabicParenR"/>
              <a:defRPr sz="2000"/>
            </a:lvl3pPr>
            <a:lvl4pPr marL="1371600" indent="0">
              <a:spcBef>
                <a:spcPts val="1800"/>
              </a:spcBef>
              <a:buFont typeface="+mj-lt"/>
              <a:buNone/>
              <a:defRPr sz="2000"/>
            </a:lvl4pPr>
            <a:lvl5pPr marL="2286000" indent="-457200">
              <a:spcBef>
                <a:spcPts val="1800"/>
              </a:spcBef>
              <a:buFont typeface="+mj-lt"/>
              <a:buAutoNum type="arabicPeriod"/>
              <a:defRPr sz="20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endParaRPr lang="en-US" dirty="0"/>
          </a:p>
        </p:txBody>
      </p:sp>
      <p:sp>
        <p:nvSpPr>
          <p:cNvPr id="2" name="Content Placeholder 5">
            <a:extLst>
              <a:ext uri="{FF2B5EF4-FFF2-40B4-BE49-F238E27FC236}">
                <a16:creationId xmlns:a16="http://schemas.microsoft.com/office/drawing/2014/main" xmlns="" id="{3AC171DA-232D-44C1-6B93-40BACB298F4B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594360" y="2810595"/>
            <a:ext cx="5198269" cy="3319513"/>
          </a:xfrm>
        </p:spPr>
        <p:txBody>
          <a:bodyPr lIns="0" tIns="45720" rIns="0" bIns="0">
            <a:normAutofit/>
          </a:bodyPr>
          <a:lstStyle>
            <a:lvl1pPr marL="0" indent="0">
              <a:spcBef>
                <a:spcPts val="1800"/>
              </a:spcBef>
              <a:buFont typeface="Arial" panose="020B0604020202020204" pitchFamily="34" charset="0"/>
              <a:buNone/>
              <a:defRPr sz="2000"/>
            </a:lvl1pPr>
            <a:lvl2pPr marL="283464" indent="-283464">
              <a:spcBef>
                <a:spcPts val="1800"/>
              </a:spcBef>
              <a:defRPr sz="2000"/>
            </a:lvl2pPr>
            <a:lvl3pPr marL="548640" indent="-283464">
              <a:spcBef>
                <a:spcPts val="1800"/>
              </a:spcBef>
              <a:defRPr sz="2000"/>
            </a:lvl3pPr>
            <a:lvl4pPr marL="822960" indent="-283464">
              <a:spcBef>
                <a:spcPts val="1800"/>
              </a:spcBef>
              <a:defRPr sz="2000"/>
            </a:lvl4pPr>
            <a:lvl5pPr marL="1005840" indent="-283464">
              <a:spcBef>
                <a:spcPts val="1800"/>
              </a:spcBef>
              <a:defRPr sz="20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xmlns="" id="{05D79B4B-A9BD-581F-536E-DE7CF728F8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‹#›</a:t>
            </a:fld>
            <a:endParaRPr lang="en-US" dirty="0">
              <a:latin typeface="+mn-lt"/>
            </a:endParaRP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xmlns="" id="{C5EA2E64-5690-A56B-7051-476EC7BADA55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554606805"/>
      </p:ext>
    </p:extLst>
  </p:cSld>
  <p:clrMapOvr>
    <a:masterClrMapping/>
  </p:clrMapOvr>
  <p:extLst>
    <p:ext uri="{DCECCB84-F9BA-43D5-87BE-67443E8EF086}">
      <p15:sldGuideLst xmlns="" xmlns:p15="http://schemas.microsoft.com/office/powerpoint/2012/main">
        <p15:guide id="1" pos="600">
          <p15:clr>
            <a:srgbClr val="FBAE40"/>
          </p15:clr>
        </p15:guide>
        <p15:guide id="2" pos="7080">
          <p15:clr>
            <a:srgbClr val="FBAE40"/>
          </p15:clr>
        </p15:guide>
        <p15:guide id="3" pos="2880">
          <p15:clr>
            <a:srgbClr val="FBAE40"/>
          </p15:clr>
        </p15:guide>
        <p15:guide id="4" pos="5160">
          <p15:clr>
            <a:srgbClr val="FBAE40"/>
          </p15:clr>
        </p15:guide>
        <p15:guide id="5" pos="2520">
          <p15:clr>
            <a:srgbClr val="FBAE40"/>
          </p15:clr>
        </p15:guide>
        <p15:guide id="6" pos="4800">
          <p15:clr>
            <a:srgbClr val="FBAE40"/>
          </p15:clr>
        </p15:guide>
        <p15:guide id="7" orient="horz" pos="1224">
          <p15:clr>
            <a:srgbClr val="FBAE40"/>
          </p15:clr>
        </p15:guide>
        <p15:guide id="8" orient="horz" pos="1392">
          <p15:clr>
            <a:srgbClr val="FBAE40"/>
          </p15:clr>
        </p15:guide>
        <p15:guide id="10" orient="horz" pos="552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Content and Pictur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>
            <a:extLst>
              <a:ext uri="{FF2B5EF4-FFF2-40B4-BE49-F238E27FC236}">
                <a16:creationId xmlns:a16="http://schemas.microsoft.com/office/drawing/2014/main" xmlns="" id="{109B023A-F28F-184D-BA48-3F1C0502AE0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5310" y="278129"/>
            <a:ext cx="5063490" cy="2354026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>
              <a:defRPr sz="4400" b="1" i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add title </a:t>
            </a:r>
          </a:p>
        </p:txBody>
      </p:sp>
      <p:sp>
        <p:nvSpPr>
          <p:cNvPr id="3" name="Content Placeholder 5">
            <a:extLst>
              <a:ext uri="{FF2B5EF4-FFF2-40B4-BE49-F238E27FC236}">
                <a16:creationId xmlns:a16="http://schemas.microsoft.com/office/drawing/2014/main" xmlns="" id="{1EF4505D-6803-3813-7738-049963427819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594360" y="3279579"/>
            <a:ext cx="5044440" cy="2994415"/>
          </a:xfrm>
        </p:spPr>
        <p:txBody>
          <a:bodyPr lIns="0" tIns="228600" rIns="0" bIns="0">
            <a:normAutofit/>
          </a:bodyPr>
          <a:lstStyle>
            <a:lvl1pPr marL="0" indent="0">
              <a:spcBef>
                <a:spcPts val="1800"/>
              </a:spcBef>
              <a:buFont typeface="Arial" panose="020B0604020202020204" pitchFamily="34" charset="0"/>
              <a:buNone/>
              <a:defRPr sz="2000"/>
            </a:lvl1pPr>
            <a:lvl2pPr indent="-283464">
              <a:spcBef>
                <a:spcPts val="1800"/>
              </a:spcBef>
              <a:defRPr sz="2000"/>
            </a:lvl2pPr>
            <a:lvl3pPr indent="-283464">
              <a:spcBef>
                <a:spcPts val="1800"/>
              </a:spcBef>
              <a:defRPr sz="2000"/>
            </a:lvl3pPr>
            <a:lvl4pPr indent="-283464">
              <a:spcBef>
                <a:spcPts val="1800"/>
              </a:spcBef>
              <a:defRPr sz="2000"/>
            </a:lvl4pPr>
            <a:lvl5pPr indent="-283464">
              <a:spcBef>
                <a:spcPts val="1800"/>
              </a:spcBef>
              <a:defRPr sz="20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xmlns="" id="{E66081BA-9135-73B1-DCE5-77FD12431F1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/>
          </p:cNvCxnSpPr>
          <p:nvPr userDrawn="1"/>
        </p:nvCxnSpPr>
        <p:spPr>
          <a:xfrm>
            <a:off x="594360" y="2997459"/>
            <a:ext cx="2133600" cy="3992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xmlns="" id="{4658637A-5D36-6127-19BC-C203E23FA49F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096000" y="0"/>
            <a:ext cx="6118225" cy="68580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xmlns="" id="{05D79B4B-A9BD-581F-536E-DE7CF728F8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‹#›</a:t>
            </a:fld>
            <a:endParaRPr lang="en-US" dirty="0">
              <a:latin typeface="+mn-lt"/>
            </a:endParaRP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xmlns="" id="{C5EA2E64-5690-A56B-7051-476EC7BADA55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429319764"/>
      </p:ext>
    </p:extLst>
  </p:cSld>
  <p:clrMapOvr>
    <a:masterClrMapping/>
  </p:clrMapOvr>
  <p:extLst>
    <p:ext uri="{DCECCB84-F9BA-43D5-87BE-67443E8EF086}">
      <p15:sldGuideLst xmlns="" xmlns:p15="http://schemas.microsoft.com/office/powerpoint/2012/main">
        <p15:guide id="1" pos="600">
          <p15:clr>
            <a:srgbClr val="FBAE40"/>
          </p15:clr>
        </p15:guide>
        <p15:guide id="2" pos="7080">
          <p15:clr>
            <a:srgbClr val="FBAE40"/>
          </p15:clr>
        </p15:guide>
        <p15:guide id="3" pos="2880">
          <p15:clr>
            <a:srgbClr val="FBAE40"/>
          </p15:clr>
        </p15:guide>
        <p15:guide id="4" pos="5160">
          <p15:clr>
            <a:srgbClr val="FBAE40"/>
          </p15:clr>
        </p15:guide>
        <p15:guide id="5" pos="2520">
          <p15:clr>
            <a:srgbClr val="FBAE40"/>
          </p15:clr>
        </p15:guide>
        <p15:guide id="6" pos="4800">
          <p15:clr>
            <a:srgbClr val="FBAE40"/>
          </p15:clr>
        </p15:guide>
        <p15:guide id="7" orient="horz" pos="1224">
          <p15:clr>
            <a:srgbClr val="FBAE40"/>
          </p15:clr>
        </p15:guide>
        <p15:guide id="8" orient="horz" pos="1392">
          <p15:clr>
            <a:srgbClr val="FBAE40"/>
          </p15:clr>
        </p15:guide>
        <p15:guide id="10" orient="horz" pos="552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8EED84C6-50E6-6C43-8031-AFF6268E0C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94360" y="1825625"/>
            <a:ext cx="1038225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Title Placeholder 11">
            <a:extLst>
              <a:ext uri="{FF2B5EF4-FFF2-40B4-BE49-F238E27FC236}">
                <a16:creationId xmlns:a16="http://schemas.microsoft.com/office/drawing/2014/main" xmlns="" id="{D41FC0AE-253D-D242-9C88-017078F8A2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4360" y="365125"/>
            <a:ext cx="104013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0" name="Date Placeholder 3">
            <a:extLst>
              <a:ext uri="{FF2B5EF4-FFF2-40B4-BE49-F238E27FC236}">
                <a16:creationId xmlns:a16="http://schemas.microsoft.com/office/drawing/2014/main" xmlns="" id="{EF47083A-6D76-4B4D-87CA-E08E212F781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33648" y="6332220"/>
            <a:ext cx="1313180" cy="247651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1100" b="0" i="0">
                <a:solidFill>
                  <a:schemeClr val="bg1"/>
                </a:solidFill>
                <a:latin typeface="+mn-lt"/>
              </a:defRPr>
            </a:lvl1pPr>
          </a:lstStyle>
          <a:p>
            <a:endParaRPr lang="en-US" dirty="0">
              <a:latin typeface="+mn-lt"/>
            </a:endParaRPr>
          </a:p>
        </p:txBody>
      </p:sp>
      <p:sp>
        <p:nvSpPr>
          <p:cNvPr id="32" name="Slide Number Placeholder 5">
            <a:extLst>
              <a:ext uri="{FF2B5EF4-FFF2-40B4-BE49-F238E27FC236}">
                <a16:creationId xmlns:a16="http://schemas.microsoft.com/office/drawing/2014/main" xmlns="" id="{C8ADA0DF-3751-9A48-8A21-59F01C782D7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94360" y="6332220"/>
            <a:ext cx="523240" cy="247651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1100" b="1" i="0">
                <a:solidFill>
                  <a:schemeClr val="bg1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51589224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11" r:id="rId1"/>
    <p:sldLayoutId id="2147483698" r:id="rId2"/>
    <p:sldLayoutId id="2147483710" r:id="rId3"/>
    <p:sldLayoutId id="2147483700" r:id="rId4"/>
    <p:sldLayoutId id="2147483701" r:id="rId5"/>
    <p:sldLayoutId id="2147483659" r:id="rId6"/>
    <p:sldLayoutId id="2147483709" r:id="rId7"/>
    <p:sldLayoutId id="2147483708" r:id="rId8"/>
    <p:sldLayoutId id="2147483707" r:id="rId9"/>
    <p:sldLayoutId id="2147483706" r:id="rId10"/>
    <p:sldLayoutId id="2147483705" r:id="rId11"/>
    <p:sldLayoutId id="2147483704" r:id="rId12"/>
    <p:sldLayoutId id="2147483703" r:id="rId13"/>
  </p:sldLayoutIdLst>
  <p:hf sldNum="0" hdr="0" ftr="0" dt="0"/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4400" b="1" i="0" kern="1200" spc="100" baseline="0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283464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b="0" i="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83464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0" i="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83464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b="0" i="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83464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83464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  <p15:guide id="3" pos="240">
          <p15:clr>
            <a:srgbClr val="547EBF"/>
          </p15:clr>
        </p15:guide>
        <p15:guide id="4" orient="horz" pos="240">
          <p15:clr>
            <a:srgbClr val="547EBF"/>
          </p15:clr>
        </p15:guide>
        <p15:guide id="5" pos="7440">
          <p15:clr>
            <a:srgbClr val="547EBF"/>
          </p15:clr>
        </p15:guide>
        <p15:guide id="6" orient="horz" pos="4080">
          <p15:clr>
            <a:srgbClr val="547EBF"/>
          </p15:clr>
        </p15:guide>
        <p15:guide id="7" pos="600" userDrawn="1">
          <p15:clr>
            <a:srgbClr val="547EBF"/>
          </p15:clr>
        </p15:guide>
        <p15:guide id="8" pos="3720">
          <p15:clr>
            <a:srgbClr val="547EBF"/>
          </p15:clr>
        </p15:guide>
        <p15:guide id="9" pos="2112">
          <p15:clr>
            <a:srgbClr val="547EBF"/>
          </p15:clr>
        </p15:guide>
        <p15:guide id="10" pos="1848">
          <p15:clr>
            <a:srgbClr val="547EBF"/>
          </p15:clr>
        </p15:guide>
        <p15:guide id="11" pos="5568">
          <p15:clr>
            <a:srgbClr val="547EBF"/>
          </p15:clr>
        </p15:guide>
        <p15:guide id="12" pos="5832">
          <p15:clr>
            <a:srgbClr val="547EBF"/>
          </p15:clr>
        </p15:guide>
        <p15:guide id="13" pos="4968">
          <p15:clr>
            <a:srgbClr val="9FCC3B"/>
          </p15:clr>
        </p15:guide>
        <p15:guide id="14" pos="5208">
          <p15:clr>
            <a:srgbClr val="9FCC3B"/>
          </p15:clr>
        </p15:guide>
        <p15:guide id="15" pos="2712">
          <p15:clr>
            <a:srgbClr val="9FCC3B"/>
          </p15:clr>
        </p15:guide>
        <p15:guide id="16" pos="2472">
          <p15:clr>
            <a:srgbClr val="9FCC3B"/>
          </p15:clr>
        </p15:guide>
        <p15:guide id="17" pos="39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="" xmlns:a16="http://schemas.microsoft.com/office/drawing/2014/main" id="{3696472C-8E08-BE39-C566-EAD7B8C0D304}"/>
              </a:ext>
            </a:extLst>
          </p:cNvPr>
          <p:cNvSpPr txBox="1">
            <a:spLocks/>
          </p:cNvSpPr>
          <p:nvPr/>
        </p:nvSpPr>
        <p:spPr>
          <a:xfrm>
            <a:off x="4238626" y="1962150"/>
            <a:ext cx="6619874" cy="2524125"/>
          </a:xfrm>
          <a:prstGeom prst="rect">
            <a:avLst/>
          </a:prstGeom>
        </p:spPr>
        <p:txBody>
          <a:bodyPr vert="horz" lIns="0" tIns="0" rIns="0" bIns="0" rtlCol="0" anchor="b">
            <a:noAutofit/>
          </a:bodyPr>
          <a:lstStyle/>
          <a:p>
            <a:pPr marL="12700" marR="0" lvl="0" indent="0" algn="ctr" defTabSz="914400" rtl="0" eaLnBrk="1" fontAlgn="auto" latinLnBrk="0" hangingPunct="1">
              <a:lnSpc>
                <a:spcPct val="100000"/>
              </a:lnSpc>
              <a:spcBef>
                <a:spcPts val="10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1" i="0" u="none" strike="noStrike" kern="1200" cap="none" spc="-5" normalizeH="0" baseline="0" noProof="0" dirty="0" smtClean="0">
                <a:ln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  <a:alpha val="43000"/>
                    </a:srgbClr>
                  </a:outerShdw>
                </a:effectLst>
                <a:uLnTx/>
                <a:uFillTx/>
                <a:latin typeface="Times New Roman" panose="02020603050405020304"/>
                <a:ea typeface="+mj-ea"/>
                <a:cs typeface="Times New Roman" panose="02020603050405020304"/>
              </a:rPr>
              <a:t>STATE DBT WORKSHOP</a:t>
            </a:r>
          </a:p>
          <a:p>
            <a:pPr marL="12700" algn="ctr">
              <a:spcBef>
                <a:spcPts val="105"/>
              </a:spcBef>
              <a:defRPr/>
            </a:pPr>
            <a:r>
              <a:rPr lang="en-US" sz="2800" b="1" spc="-5" dirty="0" smtClean="0">
                <a:ln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  <a:alpha val="43000"/>
                    </a:srgbClr>
                  </a:outerShdw>
                </a:effectLst>
                <a:latin typeface="Times New Roman" panose="02020603050405020304"/>
                <a:cs typeface="Times New Roman" panose="02020603050405020304"/>
              </a:rPr>
              <a:t>16-17 July, 2025</a:t>
            </a:r>
            <a:endParaRPr lang="en-US" sz="2800" dirty="0" smtClean="0">
              <a:solidFill>
                <a:schemeClr val="bg1"/>
              </a:solidFill>
            </a:endParaRPr>
          </a:p>
          <a:p>
            <a:pPr marL="12700" marR="0" lvl="0" indent="0" algn="ctr" defTabSz="914400" rtl="0" eaLnBrk="1" fontAlgn="auto" latinLnBrk="0" hangingPunct="1">
              <a:lnSpc>
                <a:spcPct val="100000"/>
              </a:lnSpc>
              <a:spcBef>
                <a:spcPts val="10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000" b="1" i="0" u="none" strike="noStrike" kern="1200" cap="none" spc="-5" normalizeH="0" baseline="0" noProof="0" dirty="0">
              <a:ln/>
              <a:solidFill>
                <a:schemeClr val="bg1"/>
              </a:solidFill>
              <a:effectLst>
                <a:outerShdw blurRad="38100" dist="25400" dir="5400000" algn="ctr" rotWithShape="0">
                  <a:srgbClr val="6E747A">
                    <a:alpha val="43000"/>
                    <a:alpha val="43000"/>
                  </a:srgbClr>
                </a:outerShdw>
              </a:effectLst>
              <a:uLnTx/>
              <a:uFillTx/>
              <a:latin typeface="Times New Roman" panose="02020603050405020304"/>
              <a:ea typeface="+mj-ea"/>
              <a:cs typeface="Times New Roman" panose="02020603050405020304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019924" y="5013264"/>
            <a:ext cx="5172075" cy="1567737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R="184785" algn="ctr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endParaRPr lang="en-US" sz="3600" b="1" spc="22" baseline="25000" dirty="0">
              <a:solidFill>
                <a:schemeClr val="bg1"/>
              </a:solidFill>
              <a:latin typeface="Times New Roman" panose="02020603050405020304"/>
              <a:cs typeface="Times New Roman" panose="02020603050405020304"/>
            </a:endParaRPr>
          </a:p>
          <a:p>
            <a:pPr algn="ctr">
              <a:lnSpc>
                <a:spcPct val="100000"/>
              </a:lnSpc>
            </a:pPr>
            <a:endParaRPr lang="en-US" sz="600" dirty="0">
              <a:solidFill>
                <a:schemeClr val="bg1"/>
              </a:solidFill>
              <a:latin typeface="Times New Roman" panose="02020603050405020304"/>
              <a:cs typeface="Times New Roman" panose="02020603050405020304"/>
            </a:endParaRPr>
          </a:p>
          <a:p>
            <a:pPr algn="ctr">
              <a:lnSpc>
                <a:spcPct val="100000"/>
              </a:lnSpc>
            </a:pPr>
            <a:endParaRPr lang="en-US" sz="600" dirty="0">
              <a:solidFill>
                <a:schemeClr val="bg1"/>
              </a:solidFill>
              <a:latin typeface="Times New Roman" panose="02020603050405020304"/>
              <a:cs typeface="Times New Roman" panose="02020603050405020304"/>
            </a:endParaRPr>
          </a:p>
          <a:p>
            <a:pPr algn="ctr"/>
            <a:r>
              <a:rPr lang="en-US" sz="2400" b="1" spc="-5" dirty="0" smtClean="0">
                <a:solidFill>
                  <a:schemeClr val="bg1"/>
                </a:solidFill>
                <a:latin typeface="Times New Roman" panose="02020603050405020304"/>
                <a:cs typeface="Times New Roman" panose="02020603050405020304"/>
              </a:rPr>
              <a:t>Rajasthan Jan Aadhaar Authority,</a:t>
            </a:r>
            <a:endParaRPr lang="en-US" sz="2400" dirty="0" smtClean="0">
              <a:solidFill>
                <a:schemeClr val="bg1"/>
              </a:solidFill>
              <a:latin typeface="Times New Roman" panose="02020603050405020304"/>
              <a:cs typeface="Times New Roman" panose="02020603050405020304"/>
            </a:endParaRPr>
          </a:p>
          <a:p>
            <a:pPr algn="ctr">
              <a:lnSpc>
                <a:spcPct val="100000"/>
              </a:lnSpc>
            </a:pPr>
            <a:endParaRPr lang="en-US" sz="600" dirty="0">
              <a:solidFill>
                <a:schemeClr val="bg1"/>
              </a:solidFill>
              <a:latin typeface="Times New Roman" panose="02020603050405020304"/>
              <a:cs typeface="Times New Roman" panose="02020603050405020304"/>
            </a:endParaRPr>
          </a:p>
          <a:p>
            <a:pPr marR="154940" algn="ctr">
              <a:lnSpc>
                <a:spcPct val="100000"/>
              </a:lnSpc>
              <a:spcBef>
                <a:spcPts val="5"/>
              </a:spcBef>
            </a:pPr>
            <a:r>
              <a:rPr sz="2400" b="1" spc="-5" dirty="0">
                <a:solidFill>
                  <a:schemeClr val="bg1"/>
                </a:solidFill>
                <a:latin typeface="Times New Roman" panose="02020603050405020304"/>
                <a:cs typeface="Times New Roman" panose="02020603050405020304"/>
              </a:rPr>
              <a:t>Department</a:t>
            </a:r>
            <a:r>
              <a:rPr sz="2400" b="1" spc="20" dirty="0">
                <a:solidFill>
                  <a:schemeClr val="bg1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b="1" spc="-5" dirty="0">
                <a:solidFill>
                  <a:schemeClr val="bg1"/>
                </a:solidFill>
                <a:latin typeface="Times New Roman" panose="02020603050405020304"/>
                <a:cs typeface="Times New Roman" panose="02020603050405020304"/>
              </a:rPr>
              <a:t>of Planning</a:t>
            </a:r>
            <a:endParaRPr lang="en-US" sz="2400" b="1" spc="-5" dirty="0">
              <a:solidFill>
                <a:schemeClr val="bg1"/>
              </a:solidFill>
              <a:latin typeface="Times New Roman" panose="02020603050405020304"/>
              <a:cs typeface="Times New Roman" panose="02020603050405020304"/>
            </a:endParaRPr>
          </a:p>
          <a:p>
            <a:pPr marR="154940" algn="ctr">
              <a:lnSpc>
                <a:spcPct val="100000"/>
              </a:lnSpc>
              <a:spcBef>
                <a:spcPts val="5"/>
              </a:spcBef>
            </a:pPr>
            <a:endParaRPr lang="en-US" sz="600" b="1" spc="-5" dirty="0">
              <a:solidFill>
                <a:schemeClr val="bg1"/>
              </a:solidFill>
              <a:latin typeface="Times New Roman" panose="02020603050405020304"/>
              <a:cs typeface="Times New Roman" panose="02020603050405020304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390304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22909" y="2453369"/>
            <a:ext cx="7073266" cy="2490106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en-US" sz="5400" dirty="0" smtClean="0">
                <a:latin typeface="Times New Roman" pitchFamily="18" charset="0"/>
                <a:cs typeface="Times New Roman" pitchFamily="18" charset="0"/>
              </a:rPr>
              <a:t>Identification</a:t>
            </a:r>
            <a:r>
              <a:rPr lang="en-US" sz="5400" dirty="0" smtClean="0"/>
              <a:t> and Onboarding of Schemes on DBT Bharat Portal</a:t>
            </a:r>
            <a:endParaRPr lang="en-US" sz="5400" dirty="0"/>
          </a:p>
        </p:txBody>
      </p:sp>
      <p:sp>
        <p:nvSpPr>
          <p:cNvPr id="4" name="Rectangle 3"/>
          <p:cNvSpPr/>
          <p:nvPr/>
        </p:nvSpPr>
        <p:spPr>
          <a:xfrm flipV="1">
            <a:off x="723900" y="5467345"/>
            <a:ext cx="2009776" cy="104779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Steps for onboard on 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DBT Bharat Portal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603884" y="2339068"/>
            <a:ext cx="6787747" cy="3708517"/>
          </a:xfrm>
        </p:spPr>
        <p:txBody>
          <a:bodyPr>
            <a:normAutofit fontScale="32500" lnSpcReduction="20000"/>
          </a:bodyPr>
          <a:lstStyle/>
          <a:p>
            <a:pPr marL="0">
              <a:lnSpc>
                <a:spcPct val="150000"/>
              </a:lnSpc>
              <a:spcBef>
                <a:spcPts val="0"/>
              </a:spcBef>
            </a:pPr>
            <a:r>
              <a:rPr lang="en-US" sz="6400" dirty="0" smtClean="0">
                <a:latin typeface="Times New Roman" pitchFamily="18" charset="0"/>
                <a:cs typeface="Times New Roman" pitchFamily="18" charset="0"/>
              </a:rPr>
              <a:t>Identification of DBT Schemes. </a:t>
            </a:r>
          </a:p>
          <a:p>
            <a:pPr marL="0">
              <a:lnSpc>
                <a:spcPct val="150000"/>
              </a:lnSpc>
              <a:spcBef>
                <a:spcPts val="0"/>
              </a:spcBef>
            </a:pPr>
            <a:r>
              <a:rPr lang="en-US" sz="6400" dirty="0" smtClean="0">
                <a:latin typeface="Times New Roman" pitchFamily="18" charset="0"/>
                <a:cs typeface="Times New Roman" pitchFamily="18" charset="0"/>
              </a:rPr>
              <a:t>Implementation of scheme by concerned department.</a:t>
            </a:r>
          </a:p>
          <a:p>
            <a:pPr marL="0">
              <a:lnSpc>
                <a:spcPct val="150000"/>
              </a:lnSpc>
              <a:spcBef>
                <a:spcPts val="0"/>
              </a:spcBef>
            </a:pPr>
            <a:r>
              <a:rPr lang="en-US" sz="6400" dirty="0" smtClean="0">
                <a:latin typeface="Times New Roman" pitchFamily="18" charset="0"/>
                <a:cs typeface="Times New Roman" pitchFamily="18" charset="0"/>
              </a:rPr>
              <a:t>Onboarding on DBT Bharat Portal.</a:t>
            </a:r>
          </a:p>
          <a:p>
            <a:pPr marL="0">
              <a:lnSpc>
                <a:spcPct val="150000"/>
              </a:lnSpc>
              <a:spcBef>
                <a:spcPts val="0"/>
              </a:spcBef>
            </a:pPr>
            <a:r>
              <a:rPr lang="en-US" sz="6400" dirty="0" smtClean="0">
                <a:latin typeface="Times New Roman" pitchFamily="18" charset="0"/>
                <a:cs typeface="Times New Roman" pitchFamily="18" charset="0"/>
              </a:rPr>
              <a:t>Monthly Reporting of Data on DBT Bharat Portal.</a:t>
            </a:r>
          </a:p>
          <a:p>
            <a:pPr marL="0">
              <a:lnSpc>
                <a:spcPct val="150000"/>
              </a:lnSpc>
              <a:spcBef>
                <a:spcPts val="0"/>
              </a:spcBef>
            </a:pPr>
            <a:r>
              <a:rPr lang="en-US" sz="6400" dirty="0" err="1" smtClean="0">
                <a:latin typeface="Times New Roman" pitchFamily="18" charset="0"/>
                <a:cs typeface="Times New Roman" pitchFamily="18" charset="0"/>
              </a:rPr>
              <a:t>Updation</a:t>
            </a:r>
            <a:r>
              <a:rPr lang="en-US" sz="6400" dirty="0" smtClean="0">
                <a:latin typeface="Times New Roman" pitchFamily="18" charset="0"/>
                <a:cs typeface="Times New Roman" pitchFamily="18" charset="0"/>
              </a:rPr>
              <a:t> of Transactions.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xmlns="" id="{9C37279A-330D-886F-340D-494A5005E5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90725" y="114301"/>
            <a:ext cx="9853263" cy="857249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Process Flow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Diagram 4"/>
          <p:cNvGraphicFramePr/>
          <p:nvPr/>
        </p:nvGraphicFramePr>
        <p:xfrm>
          <a:off x="355600" y="1129241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1028" name="Picture 4" descr="C:\Users\ACER\Desktop\p1.jfif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b="9609"/>
          <a:stretch>
            <a:fillRect/>
          </a:stretch>
        </p:blipFill>
        <p:spPr bwMode="auto">
          <a:xfrm>
            <a:off x="8810614" y="1885950"/>
            <a:ext cx="3057609" cy="2981326"/>
          </a:xfrm>
          <a:prstGeom prst="roundRect">
            <a:avLst>
              <a:gd name="adj" fmla="val 11111"/>
            </a:avLst>
          </a:prstGeom>
          <a:ln w="190500" cap="rnd">
            <a:solidFill>
              <a:srgbClr val="C8C6BD"/>
            </a:solidFill>
            <a:prstDash val="solid"/>
          </a:ln>
          <a:effectLst>
            <a:outerShdw blurRad="101600" dist="50800" dir="7200000" algn="tl" rotWithShape="0">
              <a:srgbClr val="000000">
                <a:alpha val="45000"/>
              </a:srgbClr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FFFFFF"/>
            </a:extrusionClr>
          </a:sp3d>
        </p:spPr>
      </p:pic>
    </p:spTree>
    <p:extLst>
      <p:ext uri="{BB962C8B-B14F-4D97-AF65-F5344CB8AC3E}">
        <p14:creationId xmlns="" xmlns:p14="http://schemas.microsoft.com/office/powerpoint/2010/main" val="2249372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xmlns="" id="{545D3755-C3E2-975E-DE68-CDECC4B526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4360" y="102875"/>
            <a:ext cx="10873740" cy="1680205"/>
          </a:xfrm>
        </p:spPr>
        <p:txBody>
          <a:bodyPr/>
          <a:lstStyle/>
          <a:p>
            <a:r>
              <a:rPr lang="en-US" dirty="0" smtClean="0"/>
              <a:t>Notable Points</a:t>
            </a:r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xmlns="" id="{F70BD87D-F7DA-961B-4024-A354DC87D168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3638550" y="1719263"/>
            <a:ext cx="8115300" cy="3700462"/>
          </a:xfrm>
        </p:spPr>
        <p:txBody>
          <a:bodyPr>
            <a:noAutofit/>
          </a:bodyPr>
          <a:lstStyle/>
          <a:p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Scheme Creation Form Regarding Budget Allocation, Share of Fund should be filled once in a Financial Year.</a:t>
            </a:r>
          </a:p>
          <a:p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Only Beneficiaries Should be reported as Unique Cumulative.</a:t>
            </a:r>
          </a:p>
          <a:p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Fund Transfer details Should be reported of a Particular Month (Not Cumulative).</a:t>
            </a:r>
          </a:p>
          <a:p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Transaction details should be reported of a Particular Month (Not Cumulative).</a:t>
            </a:r>
          </a:p>
          <a:p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Expenditure Incurred details Should be Reported For In Kind Schemes</a:t>
            </a:r>
          </a:p>
          <a:p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Savings Due to Removal of Duplicate Beneficiary and removal of Ghost/Fake beneficiary Should be Reported.</a:t>
            </a:r>
          </a:p>
          <a:p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Savings Due to Process improvement/ Efficiency should also be reported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No of Ghost / Fake Beneficiaries should also be reported.</a:t>
            </a:r>
          </a:p>
          <a:p>
            <a:endParaRPr lang="en-US" sz="1600" dirty="0">
              <a:latin typeface="Times New Roman" pitchFamily="18" charset="0"/>
              <a:cs typeface="Times New Roman" pitchFamily="18" charset="0"/>
            </a:endParaRPr>
          </a:p>
          <a:p>
            <a:endParaRPr lang="en-US" sz="160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xmlns="" id="{C78CEA4F-D72A-C069-6A51-328B103CA0C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/>
          </p:cNvGrpSpPr>
          <p:nvPr/>
        </p:nvGrpSpPr>
        <p:grpSpPr bwMode="auto">
          <a:xfrm rot="16200000" flipV="1">
            <a:off x="0" y="3900132"/>
            <a:ext cx="2959226" cy="2959226"/>
            <a:chOff x="0" y="12289"/>
            <a:chExt cx="3550" cy="3551"/>
          </a:xfrm>
        </p:grpSpPr>
        <p:sp>
          <p:nvSpPr>
            <p:cNvPr id="20" name="Freeform 19">
              <a:extLst>
                <a:ext uri="{FF2B5EF4-FFF2-40B4-BE49-F238E27FC236}">
                  <a16:creationId xmlns:a16="http://schemas.microsoft.com/office/drawing/2014/main" xmlns="" id="{7E473402-19FD-A5B0-5CB6-E5F3926D3828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21" name="Freeform 20">
              <a:extLst>
                <a:ext uri="{FF2B5EF4-FFF2-40B4-BE49-F238E27FC236}">
                  <a16:creationId xmlns:a16="http://schemas.microsoft.com/office/drawing/2014/main" xmlns="" id="{879D1CAD-2EA2-9376-7B64-0C3AC590F651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22" name="Freeform 21">
              <a:extLst>
                <a:ext uri="{FF2B5EF4-FFF2-40B4-BE49-F238E27FC236}">
                  <a16:creationId xmlns:a16="http://schemas.microsoft.com/office/drawing/2014/main" xmlns="" id="{B16F8906-918C-BE0B-A4AB-6A1D48150AC7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</p:grpSp>
    </p:spTree>
    <p:extLst>
      <p:ext uri="{BB962C8B-B14F-4D97-AF65-F5344CB8AC3E}">
        <p14:creationId xmlns="" xmlns:p14="http://schemas.microsoft.com/office/powerpoint/2010/main" val="3200312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xmlns="" id="{545D3755-C3E2-975E-DE68-CDECC4B526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4360" y="102875"/>
            <a:ext cx="10873740" cy="1680205"/>
          </a:xfrm>
        </p:spPr>
        <p:txBody>
          <a:bodyPr/>
          <a:lstStyle/>
          <a:p>
            <a:r>
              <a:rPr lang="en-US" dirty="0" smtClean="0"/>
              <a:t>Notable Points</a:t>
            </a:r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xmlns="" id="{F70BD87D-F7DA-961B-4024-A354DC87D168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3619500" y="1862138"/>
            <a:ext cx="8115300" cy="3700462"/>
          </a:xfrm>
        </p:spPr>
        <p:txBody>
          <a:bodyPr>
            <a:noAutofit/>
          </a:bodyPr>
          <a:lstStyle/>
          <a:p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Scheme Creation Form Regarding Budget Allocation, Share of Fund should be filled once in a Financial Year.</a:t>
            </a:r>
          </a:p>
          <a:p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Only Beneficiaries Should be reported as Unique Cumulative.</a:t>
            </a:r>
          </a:p>
          <a:p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Fund Transfer details Should be reported of a Particular Month (Not Cumulative).</a:t>
            </a:r>
          </a:p>
          <a:p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Transaction details should be reported of a Particular Month (Not Cumulative).</a:t>
            </a:r>
          </a:p>
          <a:p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Expenditure Incurred details Should be Reported For In Kind Schemes</a:t>
            </a:r>
          </a:p>
          <a:p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Savings Due to Removal of Duplicate Beneficiary and removal of Ghost/Fake beneficiary Should be Reported.</a:t>
            </a:r>
          </a:p>
          <a:p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Savings Due to Process improvement/ Efficiency should also be reported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No of Ghost / Fake Beneficiaries should also be reported.</a:t>
            </a:r>
          </a:p>
          <a:p>
            <a:endParaRPr lang="en-US" sz="1800" dirty="0">
              <a:latin typeface="Times New Roman" pitchFamily="18" charset="0"/>
              <a:cs typeface="Times New Roman" pitchFamily="18" charset="0"/>
            </a:endParaRPr>
          </a:p>
          <a:p>
            <a:endParaRPr lang="en-US" sz="180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" name="Group 18">
            <a:extLst>
              <a:ext uri="{FF2B5EF4-FFF2-40B4-BE49-F238E27FC236}">
                <a16:creationId xmlns:a16="http://schemas.microsoft.com/office/drawing/2014/main" xmlns="" id="{C78CEA4F-D72A-C069-6A51-328B103CA0C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/>
          </p:cNvGrpSpPr>
          <p:nvPr/>
        </p:nvGrpSpPr>
        <p:grpSpPr bwMode="auto">
          <a:xfrm rot="16200000" flipV="1">
            <a:off x="0" y="3900132"/>
            <a:ext cx="2959226" cy="2959226"/>
            <a:chOff x="0" y="12289"/>
            <a:chExt cx="3550" cy="3551"/>
          </a:xfrm>
        </p:grpSpPr>
        <p:sp>
          <p:nvSpPr>
            <p:cNvPr id="20" name="Freeform 19">
              <a:extLst>
                <a:ext uri="{FF2B5EF4-FFF2-40B4-BE49-F238E27FC236}">
                  <a16:creationId xmlns:a16="http://schemas.microsoft.com/office/drawing/2014/main" xmlns="" id="{7E473402-19FD-A5B0-5CB6-E5F3926D3828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21" name="Freeform 20">
              <a:extLst>
                <a:ext uri="{FF2B5EF4-FFF2-40B4-BE49-F238E27FC236}">
                  <a16:creationId xmlns:a16="http://schemas.microsoft.com/office/drawing/2014/main" xmlns="" id="{879D1CAD-2EA2-9376-7B64-0C3AC590F651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22" name="Freeform 21">
              <a:extLst>
                <a:ext uri="{FF2B5EF4-FFF2-40B4-BE49-F238E27FC236}">
                  <a16:creationId xmlns:a16="http://schemas.microsoft.com/office/drawing/2014/main" xmlns="" id="{B16F8906-918C-BE0B-A4AB-6A1D48150AC7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</p:grpSp>
    </p:spTree>
    <p:extLst>
      <p:ext uri="{BB962C8B-B14F-4D97-AF65-F5344CB8AC3E}">
        <p14:creationId xmlns="" xmlns:p14="http://schemas.microsoft.com/office/powerpoint/2010/main" val="3200312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xmlns="" id="{545D3755-C3E2-975E-DE68-CDECC4B526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4360" y="102875"/>
            <a:ext cx="10873740" cy="1680205"/>
          </a:xfrm>
        </p:spPr>
        <p:txBody>
          <a:bodyPr/>
          <a:lstStyle/>
          <a:p>
            <a:r>
              <a:rPr lang="en-US" dirty="0" smtClean="0"/>
              <a:t>Notable Points</a:t>
            </a:r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xmlns="" id="{F70BD87D-F7DA-961B-4024-A354DC87D168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3629025" y="1633538"/>
            <a:ext cx="8115300" cy="3700462"/>
          </a:xfrm>
        </p:spPr>
        <p:txBody>
          <a:bodyPr>
            <a:noAutofit/>
          </a:bodyPr>
          <a:lstStyle/>
          <a:p>
            <a:pPr lvl="0">
              <a:lnSpc>
                <a:spcPct val="100000"/>
              </a:lnSpc>
              <a:spcBef>
                <a:spcPts val="0"/>
              </a:spcBef>
              <a:buNone/>
            </a:pPr>
            <a:r>
              <a:rPr lang="en-IN" b="1" dirty="0" smtClean="0">
                <a:latin typeface="Times New Roman" pitchFamily="18" charset="0"/>
                <a:cs typeface="Times New Roman" pitchFamily="18" charset="0"/>
              </a:rPr>
              <a:t>For Composite Schemes: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If funds are transferred, fill in the </a:t>
            </a:r>
            <a:r>
              <a:rPr lang="en-IN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Fund Transfer column</a:t>
            </a:r>
            <a:r>
              <a:rPr lang="en-IN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dirty="0" smtClean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If expenditure has been incurred, fill in the </a:t>
            </a:r>
            <a:r>
              <a:rPr lang="en-IN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Expenditure Incurred column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lnSpc>
                <a:spcPct val="100000"/>
              </a:lnSpc>
              <a:spcBef>
                <a:spcPts val="0"/>
              </a:spcBef>
              <a:buNone/>
            </a:pPr>
            <a:r>
              <a:rPr lang="en-IN" b="1" dirty="0" smtClean="0">
                <a:latin typeface="Times New Roman" pitchFamily="18" charset="0"/>
                <a:cs typeface="Times New Roman" pitchFamily="18" charset="0"/>
              </a:rPr>
              <a:t>For material or item distribution: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Expenses related to distribution of items (e.g., tools, materials, etc.) should be entered under </a:t>
            </a:r>
            <a:r>
              <a:rPr lang="en-IN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Expenditure Incurred</a:t>
            </a:r>
            <a:r>
              <a:rPr lang="en-IN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dirty="0" smtClean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lvl="0">
              <a:lnSpc>
                <a:spcPct val="100000"/>
              </a:lnSpc>
              <a:spcBef>
                <a:spcPts val="0"/>
              </a:spcBef>
              <a:buNone/>
            </a:pPr>
            <a:r>
              <a:rPr lang="en-IN" b="1" dirty="0" smtClean="0">
                <a:latin typeface="Times New Roman" pitchFamily="18" charset="0"/>
                <a:cs typeface="Times New Roman" pitchFamily="18" charset="0"/>
              </a:rPr>
              <a:t>In case of ghost or duplicate beneficiaries removal: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The removal should be recorded in the </a:t>
            </a:r>
            <a:r>
              <a:rPr lang="en-IN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same month 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it occurred.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The corresponding amount should also be reflected in that same month.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lnSpc>
                <a:spcPct val="100000"/>
              </a:lnSpc>
              <a:spcBef>
                <a:spcPts val="0"/>
              </a:spcBef>
              <a:buNone/>
            </a:pPr>
            <a:r>
              <a:rPr lang="en-IN" b="1" dirty="0" smtClean="0">
                <a:latin typeface="Times New Roman" pitchFamily="18" charset="0"/>
                <a:cs typeface="Times New Roman" pitchFamily="18" charset="0"/>
              </a:rPr>
              <a:t>For Mobile Numbers, Record Digitization, and Aadhaar Authentication: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These columns should be updated regularly as per the actual number of beneficiaries.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lnSpc>
                <a:spcPct val="100000"/>
              </a:lnSpc>
              <a:spcBef>
                <a:spcPts val="0"/>
              </a:spcBef>
              <a:buNone/>
            </a:pPr>
            <a:r>
              <a:rPr lang="en-IN" b="1" dirty="0" smtClean="0">
                <a:latin typeface="Times New Roman" pitchFamily="18" charset="0"/>
                <a:cs typeface="Times New Roman" pitchFamily="18" charset="0"/>
              </a:rPr>
              <a:t>For Mode of Transaction (APB, NEFT, etc.):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Transactions should be reported under the </a:t>
            </a:r>
            <a:r>
              <a:rPr lang="en-IN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same mode 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by which they were actually carried out.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1800" dirty="0">
              <a:latin typeface="Times New Roman" pitchFamily="18" charset="0"/>
              <a:cs typeface="Times New Roman" pitchFamily="18" charset="0"/>
            </a:endParaRPr>
          </a:p>
          <a:p>
            <a:endParaRPr lang="en-US" sz="180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" name="Group 18">
            <a:extLst>
              <a:ext uri="{FF2B5EF4-FFF2-40B4-BE49-F238E27FC236}">
                <a16:creationId xmlns:a16="http://schemas.microsoft.com/office/drawing/2014/main" xmlns="" id="{C78CEA4F-D72A-C069-6A51-328B103CA0C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/>
          </p:cNvGrpSpPr>
          <p:nvPr/>
        </p:nvGrpSpPr>
        <p:grpSpPr bwMode="auto">
          <a:xfrm rot="16200000" flipV="1">
            <a:off x="0" y="3900132"/>
            <a:ext cx="2959226" cy="2959226"/>
            <a:chOff x="0" y="12289"/>
            <a:chExt cx="3550" cy="3551"/>
          </a:xfrm>
        </p:grpSpPr>
        <p:sp>
          <p:nvSpPr>
            <p:cNvPr id="20" name="Freeform 19">
              <a:extLst>
                <a:ext uri="{FF2B5EF4-FFF2-40B4-BE49-F238E27FC236}">
                  <a16:creationId xmlns:a16="http://schemas.microsoft.com/office/drawing/2014/main" xmlns="" id="{7E473402-19FD-A5B0-5CB6-E5F3926D3828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21" name="Freeform 20">
              <a:extLst>
                <a:ext uri="{FF2B5EF4-FFF2-40B4-BE49-F238E27FC236}">
                  <a16:creationId xmlns:a16="http://schemas.microsoft.com/office/drawing/2014/main" xmlns="" id="{879D1CAD-2EA2-9376-7B64-0C3AC590F651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22" name="Freeform 21">
              <a:extLst>
                <a:ext uri="{FF2B5EF4-FFF2-40B4-BE49-F238E27FC236}">
                  <a16:creationId xmlns:a16="http://schemas.microsoft.com/office/drawing/2014/main" xmlns="" id="{B16F8906-918C-BE0B-A4AB-6A1D48150AC7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</p:grpSp>
    </p:spTree>
    <p:extLst>
      <p:ext uri="{BB962C8B-B14F-4D97-AF65-F5344CB8AC3E}">
        <p14:creationId xmlns="" xmlns:p14="http://schemas.microsoft.com/office/powerpoint/2010/main" val="3200312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810C1B7-6E4E-3DEE-50C0-1CA3B14303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94360" y="411479"/>
            <a:ext cx="5486400" cy="3291840"/>
          </a:xfrm>
        </p:spPr>
        <p:txBody>
          <a:bodyPr/>
          <a:lstStyle/>
          <a:p>
            <a:r>
              <a:rPr lang="en-US" dirty="0"/>
              <a:t>Thank you</a:t>
            </a:r>
          </a:p>
        </p:txBody>
      </p:sp>
    </p:spTree>
    <p:extLst>
      <p:ext uri="{BB962C8B-B14F-4D97-AF65-F5344CB8AC3E}">
        <p14:creationId xmlns="" xmlns:p14="http://schemas.microsoft.com/office/powerpoint/2010/main" val="4261132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ustom">
  <a:themeElements>
    <a:clrScheme name="Swiss">
      <a:dk1>
        <a:srgbClr val="000000"/>
      </a:dk1>
      <a:lt1>
        <a:srgbClr val="FFFFFF"/>
      </a:lt1>
      <a:dk2>
        <a:srgbClr val="E4E4E4"/>
      </a:dk2>
      <a:lt2>
        <a:srgbClr val="7CA655"/>
      </a:lt2>
      <a:accent1>
        <a:srgbClr val="A9D4DB"/>
      </a:accent1>
      <a:accent2>
        <a:srgbClr val="FBE284"/>
      </a:accent2>
      <a:accent3>
        <a:srgbClr val="4495A2"/>
      </a:accent3>
      <a:accent4>
        <a:srgbClr val="AA5881"/>
      </a:accent4>
      <a:accent5>
        <a:srgbClr val="E06742"/>
      </a:accent5>
      <a:accent6>
        <a:srgbClr val="F9D448"/>
      </a:accent6>
      <a:hlink>
        <a:srgbClr val="4495A2"/>
      </a:hlink>
      <a:folHlink>
        <a:srgbClr val="AA5881"/>
      </a:folHlink>
    </a:clrScheme>
    <a:fontScheme name="Custom 175">
      <a:majorFont>
        <a:latin typeface="Franklin Gothic Demi"/>
        <a:ea typeface=""/>
        <a:cs typeface=""/>
      </a:majorFont>
      <a:minorFont>
        <a:latin typeface="Franklin Gothic Book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TM78853419_Win32_SL_V5" id="{958D2C9E-948D-4354-BF9D-DF8AE3C2B240}" vid="{22D4A967-05D2-4D72-8594-54CFF341483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28" ma:contentTypeDescription="Create a new document." ma:contentTypeScope="" ma:versionID="60f5a4f2d2b0abadcf532d48ebf9cb71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7dd78129e6a1811f84807ad11c651531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Status" minOccurs="0"/>
                <xsd:element ref="ns2:Image" minOccurs="0"/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1:_ip_UnifiedCompliancePolicyProperties" minOccurs="0"/>
                <xsd:element ref="ns1:_ip_UnifiedCompliancePolicyUIAction" minOccurs="0"/>
                <xsd:element ref="ns4:TaxCatchAll" minOccurs="0"/>
                <xsd:element ref="ns2:ImageTagsTaxHTField" minOccurs="0"/>
                <xsd:element ref="ns2:MediaServiceLocation" minOccurs="0"/>
                <xsd:element ref="ns2:MediaLengthInSeconds" minOccurs="0"/>
                <xsd:element ref="ns2:Background" minOccurs="0"/>
                <xsd:element ref="ns2:MediaServiceSearchProperties" minOccurs="0"/>
                <xsd:element ref="ns2:MediaServiceDocTags" minOccurs="0"/>
                <xsd:element ref="ns2:MediaServiceObjectDetectorVersions" minOccurs="0"/>
                <xsd:element ref="ns2:MediaServiceSystem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 ma:readOnly="false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 ma:readOnly="fals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Status" ma:index="2" nillable="true" ma:displayName="Status" ma:default="Not started" ma:format="Dropdown" ma:internalName="Status" ma:readOnly="false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3" nillable="true" ma:displayName="Image" ma:format="Image" ma:internalName="Image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hidden="true" ma:internalName="MediaServiceOCR" ma:readOnly="true">
      <xsd:simpleType>
        <xsd:restriction base="dms:Note"/>
      </xsd:simpleType>
    </xsd:element>
    <xsd:element name="MediaServiceAutoTags" ma:index="11" nillable="true" ma:displayName="MediaServiceAutoTags" ma:hidden="true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hidden="true" ma:internalName="MediaServiceKeyPoints" ma:readOnly="false">
      <xsd:simpleType>
        <xsd:restriction base="dms:Note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ImageTagsTaxHTField" ma:index="25" nillable="true" ma:taxonomy="true" ma:internalName="ImageTagsTaxHTField" ma:taxonomyFieldName="MediaServiceImageTags" ma:displayName="Image Tags" ma:readOnly="false" ma:fieldId="{5cf76f15-5ced-4ddc-b409-7134ff3c332f}" ma:taxonomyMulti="true" ma:sspId="e385fb40-52d4-4fae-9c5b-3e8ff8a5878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6" nillable="true" ma:displayName="Location" ma:hidden="true" ma:internalName="MediaServiceLocation" ma:readOnly="true">
      <xsd:simpleType>
        <xsd:restriction base="dms:Text"/>
      </xsd:simpleType>
    </xsd:element>
    <xsd:element name="MediaLengthInSeconds" ma:index="27" nillable="true" ma:displayName="MediaLengthInSeconds" ma:hidden="true" ma:internalName="MediaLengthInSeconds" ma:readOnly="true">
      <xsd:simpleType>
        <xsd:restriction base="dms:Unknown"/>
      </xsd:simpleType>
    </xsd:element>
    <xsd:element name="Background" ma:index="28" nillable="true" ma:displayName="Background" ma:default="0" ma:format="Dropdown" ma:internalName="Background">
      <xsd:simpleType>
        <xsd:restriction base="dms:Boolean"/>
      </xsd:simpleType>
    </xsd:element>
    <xsd:element name="MediaServiceSearchProperties" ma:index="2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ocTags" ma:index="30" nillable="true" ma:displayName="MediaServiceDocTags" ma:hidden="true" ma:internalName="MediaServiceDocTags" ma:readOnly="true">
      <xsd:simpleType>
        <xsd:restriction base="dms:Note"/>
      </xsd:simpleType>
    </xsd:element>
    <xsd:element name="MediaServiceObjectDetectorVersions" ma:index="31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ystemTags" ma:index="32" nillable="true" ma:displayName="MediaServiceSystemTags" ma:hidden="true" ma:internalName="MediaServiceSystemTag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hidden="tru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hidden="true" ma:internalName="SharedWithDetail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3f6bfcbc-3db3-4ae6-bd76-326f0798ad28}" ma:internalName="TaxCatchAll" ma:readOnly="false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Background xmlns="71af3243-3dd4-4a8d-8c0d-dd76da1f02a5">false</Background>
    <Status xmlns="71af3243-3dd4-4a8d-8c0d-dd76da1f02a5">Not started</Status>
    <_ip_UnifiedCompliancePolicyUIAction xmlns="http://schemas.microsoft.com/sharepoint/v3" xsi:nil="true"/>
    <Image xmlns="71af3243-3dd4-4a8d-8c0d-dd76da1f02a5">
      <Url xsi:nil="true"/>
      <Description xsi:nil="true"/>
    </Image>
    <_ip_UnifiedCompliancePolicyProperties xmlns="http://schemas.microsoft.com/sharepoint/v3" xsi:nil="true"/>
    <ImageTagsTaxHTField xmlns="71af3243-3dd4-4a8d-8c0d-dd76da1f02a5">
      <Terms xmlns="http://schemas.microsoft.com/office/infopath/2007/PartnerControls"/>
    </ImageTagsTaxHTField>
    <TaxCatchAll xmlns="230e9df3-be65-4c73-a93b-d1236ebd677e" xsi:nil="true"/>
    <MediaServiceKeyPoints xmlns="71af3243-3dd4-4a8d-8c0d-dd76da1f02a5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8A8ECD1-788F-484B-9043-D957FCFDF1F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1af3243-3dd4-4a8d-8c0d-dd76da1f02a5"/>
    <ds:schemaRef ds:uri="16c05727-aa75-4e4a-9b5f-8a80a1165891"/>
    <ds:schemaRef ds:uri="230e9df3-be65-4c73-a93b-d1236ebd67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A0FE134-9032-4C7F-BC57-C7DE3F833363}">
  <ds:schemaRefs>
    <ds:schemaRef ds:uri="http://schemas.microsoft.com/office/2006/metadata/properties"/>
    <ds:schemaRef ds:uri="http://schemas.microsoft.com/office/infopath/2007/PartnerControls"/>
    <ds:schemaRef ds:uri="71af3243-3dd4-4a8d-8c0d-dd76da1f02a5"/>
    <ds:schemaRef ds:uri="http://schemas.microsoft.com/sharepoint/v3"/>
    <ds:schemaRef ds:uri="230e9df3-be65-4c73-a93b-d1236ebd677e"/>
  </ds:schemaRefs>
</ds:datastoreItem>
</file>

<file path=customXml/itemProps3.xml><?xml version="1.0" encoding="utf-8"?>
<ds:datastoreItem xmlns:ds="http://schemas.openxmlformats.org/officeDocument/2006/customXml" ds:itemID="{36D24F1A-6251-4B9A-A918-7D6F3A8F7E2A}">
  <ds:schemaRefs>
    <ds:schemaRef ds:uri="http://schemas.microsoft.com/sharepoint/v3/contenttype/forms"/>
  </ds:schemaRefs>
</ds:datastoreItem>
</file>

<file path=docMetadata/LabelInfo.xml><?xml version="1.0" encoding="utf-8"?>
<clbl:labelList xmlns:clbl="http://schemas.microsoft.com/office/2020/mipLabelMetadata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497</Words>
  <Application>Microsoft Office PowerPoint</Application>
  <PresentationFormat>Custom</PresentationFormat>
  <Paragraphs>60</Paragraphs>
  <Slides>8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Custom</vt:lpstr>
      <vt:lpstr>Slide 1</vt:lpstr>
      <vt:lpstr>Slide 2</vt:lpstr>
      <vt:lpstr>Steps for onboard on  DBT Bharat Portal</vt:lpstr>
      <vt:lpstr>Process Flow</vt:lpstr>
      <vt:lpstr>Notable Points</vt:lpstr>
      <vt:lpstr>Notable Points</vt:lpstr>
      <vt:lpstr>Notable Points</vt:lpstr>
      <vt:lpstr>Thank you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2023-12-20T08:12:12Z</dcterms:created>
  <dcterms:modified xsi:type="dcterms:W3CDTF">2025-07-15T13:17:11Z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